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0" roundtripDataSignature="AMtx7mirfDypeNGW4Z0IdJIeDf48Ft7y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53cce624c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g753cce624c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6e512381c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6e512381c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76e512381c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53cce624c_1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53cce624c_1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753cce624c_1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53cce624c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53cce624c_2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753cce624c_2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6e512381c_0_0:notes"/>
          <p:cNvSpPr/>
          <p:nvPr>
            <p:ph idx="2" type="sldImg"/>
          </p:nvPr>
        </p:nvSpPr>
        <p:spPr>
          <a:xfrm>
            <a:off x="1155424" y="685488"/>
            <a:ext cx="4547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8" name="Google Shape;198;g76e512381c_0_0: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lnSpc>
                <a:spcPct val="100000"/>
              </a:lnSpc>
              <a:spcBef>
                <a:spcPts val="400"/>
              </a:spcBef>
              <a:spcAft>
                <a:spcPts val="0"/>
              </a:spcAft>
              <a:buSzPts val="1400"/>
              <a:buNone/>
            </a:pPr>
            <a:r>
              <a:rPr lang="en-US"/>
              <a:t>Goal is to explain why we can complete the project in terms of cost</a:t>
            </a:r>
            <a:endParaRPr/>
          </a:p>
        </p:txBody>
      </p:sp>
      <p:sp>
        <p:nvSpPr>
          <p:cNvPr id="199" name="Google Shape;199;g76e512381c_0_0:notes"/>
          <p:cNvSpPr txBox="1"/>
          <p:nvPr>
            <p:ph idx="12" type="sldNum"/>
          </p:nvPr>
        </p:nvSpPr>
        <p:spPr>
          <a:xfrm>
            <a:off x="3884614" y="8685212"/>
            <a:ext cx="2971800" cy="457200"/>
          </a:xfrm>
          <a:prstGeom prst="rect">
            <a:avLst/>
          </a:prstGeom>
          <a:noFill/>
          <a:ln>
            <a:noFill/>
          </a:ln>
        </p:spPr>
        <p:txBody>
          <a:bodyPr anchorCtr="0" anchor="b" bIns="45650" lIns="91300" spcFirstLastPara="1" rIns="91300" wrap="square" tIns="4565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53cce624c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53cce624c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753cce624c_0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53cce624c_0_165:notes"/>
          <p:cNvSpPr/>
          <p:nvPr>
            <p:ph idx="2" type="sldImg"/>
          </p:nvPr>
        </p:nvSpPr>
        <p:spPr>
          <a:xfrm>
            <a:off x="1155424" y="685488"/>
            <a:ext cx="4547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 name="Google Shape;112;g753cce624c_0_165: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lnSpc>
                <a:spcPct val="100000"/>
              </a:lnSpc>
              <a:spcBef>
                <a:spcPts val="400"/>
              </a:spcBef>
              <a:spcAft>
                <a:spcPts val="0"/>
              </a:spcAft>
              <a:buSzPts val="1400"/>
              <a:buNone/>
            </a:pPr>
            <a:r>
              <a:t/>
            </a:r>
            <a:endParaRPr/>
          </a:p>
        </p:txBody>
      </p:sp>
      <p:sp>
        <p:nvSpPr>
          <p:cNvPr id="113" name="Google Shape;113;g753cce624c_0_165:notes"/>
          <p:cNvSpPr txBox="1"/>
          <p:nvPr>
            <p:ph idx="12" type="sldNum"/>
          </p:nvPr>
        </p:nvSpPr>
        <p:spPr>
          <a:xfrm>
            <a:off x="3884614" y="8685212"/>
            <a:ext cx="2971800" cy="457200"/>
          </a:xfrm>
          <a:prstGeom prst="rect">
            <a:avLst/>
          </a:prstGeom>
          <a:noFill/>
          <a:ln>
            <a:noFill/>
          </a:ln>
        </p:spPr>
        <p:txBody>
          <a:bodyPr anchorCtr="0" anchor="b" bIns="45650" lIns="91300" spcFirstLastPara="1" rIns="91300" wrap="square" tIns="4565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53cce624c_0_7:notes"/>
          <p:cNvSpPr/>
          <p:nvPr>
            <p:ph idx="2" type="sldImg"/>
          </p:nvPr>
        </p:nvSpPr>
        <p:spPr>
          <a:xfrm>
            <a:off x="1155424" y="685488"/>
            <a:ext cx="4547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 name="Google Shape;119;g753cce624c_0_7: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lnSpc>
                <a:spcPct val="100000"/>
              </a:lnSpc>
              <a:spcBef>
                <a:spcPts val="400"/>
              </a:spcBef>
              <a:spcAft>
                <a:spcPts val="0"/>
              </a:spcAft>
              <a:buSzPts val="1400"/>
              <a:buNone/>
            </a:pPr>
            <a:r>
              <a:rPr lang="en-US"/>
              <a:t>The idea here is to remind the panel of the multiple subsystems and components that are present in our SDNS. Explain if anything changed (which I believe in terms of the block diagram we have not changed anything, maybe include the server we want to set up for notifications over the internet)</a:t>
            </a:r>
            <a:endParaRPr/>
          </a:p>
        </p:txBody>
      </p:sp>
      <p:sp>
        <p:nvSpPr>
          <p:cNvPr id="120" name="Google Shape;120;g753cce624c_0_7:notes"/>
          <p:cNvSpPr txBox="1"/>
          <p:nvPr>
            <p:ph idx="12" type="sldNum"/>
          </p:nvPr>
        </p:nvSpPr>
        <p:spPr>
          <a:xfrm>
            <a:off x="3884614" y="8685212"/>
            <a:ext cx="2971800" cy="457200"/>
          </a:xfrm>
          <a:prstGeom prst="rect">
            <a:avLst/>
          </a:prstGeom>
          <a:noFill/>
          <a:ln>
            <a:noFill/>
          </a:ln>
        </p:spPr>
        <p:txBody>
          <a:bodyPr anchorCtr="0" anchor="b" bIns="45650" lIns="91300" spcFirstLastPara="1" rIns="91300" wrap="square" tIns="4565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fdccccc95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fdccccc95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7fdccccc95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53cce624c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53cce624c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753cce624c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53cce624c_1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53cce624c_1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753cce624c_1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53cce624c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53cce624c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753cce624c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6e512381c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6e512381c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76e512381c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36.png"/><Relationship Id="rId8"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Slide">
  <p:cSld name="Bulleted Slide">
    <p:spTree>
      <p:nvGrpSpPr>
        <p:cNvPr id="19" name="Shape 19"/>
        <p:cNvGrpSpPr/>
        <p:nvPr/>
      </p:nvGrpSpPr>
      <p:grpSpPr>
        <a:xfrm>
          <a:off x="0" y="0"/>
          <a:ext cx="0" cy="0"/>
          <a:chOff x="0" y="0"/>
          <a:chExt cx="0" cy="0"/>
        </a:xfrm>
      </p:grpSpPr>
      <p:sp>
        <p:nvSpPr>
          <p:cNvPr id="20" name="Google Shape;20;p5"/>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1" name="Google Shape;21;p5"/>
          <p:cNvSpPr txBox="1"/>
          <p:nvPr>
            <p:ph type="title"/>
          </p:nvPr>
        </p:nvSpPr>
        <p:spPr>
          <a:xfrm>
            <a:off x="685291" y="792939"/>
            <a:ext cx="7772400" cy="68507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C234B"/>
              </a:buClr>
              <a:buSzPts val="2800"/>
              <a:buFont typeface="Verdana"/>
              <a:buNone/>
              <a:defRPr sz="2800">
                <a:solidFill>
                  <a:srgbClr val="0C234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765443" y="2240801"/>
            <a:ext cx="3599264" cy="2971732"/>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solidFill>
                  <a:srgbClr val="000000"/>
                </a:solidFill>
              </a:defRPr>
            </a:lvl1pPr>
            <a:lvl2pPr indent="-342900" lvl="1" marL="914400" algn="l">
              <a:spcBef>
                <a:spcPts val="360"/>
              </a:spcBef>
              <a:spcAft>
                <a:spcPts val="0"/>
              </a:spcAft>
              <a:buSzPts val="1800"/>
              <a:buChar char="•"/>
              <a:defRPr sz="1800">
                <a:solidFill>
                  <a:srgbClr val="000000"/>
                </a:solidFill>
              </a:defRPr>
            </a:lvl2pPr>
            <a:lvl3pPr indent="-317500" lvl="2" marL="1371600" algn="l">
              <a:spcBef>
                <a:spcPts val="280"/>
              </a:spcBef>
              <a:spcAft>
                <a:spcPts val="0"/>
              </a:spcAft>
              <a:buSzPts val="1400"/>
              <a:buChar char="•"/>
              <a:defRPr sz="1400">
                <a:solidFill>
                  <a:srgbClr val="000000"/>
                </a:solidFill>
              </a:defRPr>
            </a:lvl3pPr>
            <a:lvl4pPr indent="-317500" lvl="3" marL="1828800" algn="l">
              <a:spcBef>
                <a:spcPts val="280"/>
              </a:spcBef>
              <a:spcAft>
                <a:spcPts val="0"/>
              </a:spcAft>
              <a:buSzPts val="1400"/>
              <a:buChar char="•"/>
              <a:defRPr sz="1400">
                <a:solidFill>
                  <a:srgbClr val="000000"/>
                </a:solidFill>
              </a:defRPr>
            </a:lvl4pPr>
            <a:lvl5pPr indent="-317500" lvl="4" marL="2286000" algn="l">
              <a:spcBef>
                <a:spcPts val="280"/>
              </a:spcBef>
              <a:spcAft>
                <a:spcPts val="0"/>
              </a:spcAft>
              <a:buSzPts val="1400"/>
              <a:buChar char="•"/>
              <a:defRPr sz="1400">
                <a:solidFill>
                  <a:srgbClr val="000000"/>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5"/>
          <p:cNvSpPr txBox="1"/>
          <p:nvPr>
            <p:ph idx="2" type="body"/>
          </p:nvPr>
        </p:nvSpPr>
        <p:spPr>
          <a:xfrm>
            <a:off x="4723271" y="2240801"/>
            <a:ext cx="3599264" cy="2971732"/>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a:lvl1pPr>
            <a:lvl2pPr indent="-330200" lvl="1" marL="914400" algn="l">
              <a:spcBef>
                <a:spcPts val="320"/>
              </a:spcBef>
              <a:spcAft>
                <a:spcPts val="0"/>
              </a:spcAft>
              <a:buSzPts val="1600"/>
              <a:buChar char="•"/>
              <a:defRPr/>
            </a:lvl2pPr>
            <a:lvl3pPr indent="-304800" lvl="2" marL="1371600" algn="l">
              <a:spcBef>
                <a:spcPts val="240"/>
              </a:spcBef>
              <a:spcAft>
                <a:spcPts val="0"/>
              </a:spcAft>
              <a:buSzPts val="1200"/>
              <a:buChar char="•"/>
              <a:defRPr/>
            </a:lvl3pPr>
            <a:lvl4pPr indent="-304800" lvl="3" marL="1828800" algn="l">
              <a:spcBef>
                <a:spcPts val="240"/>
              </a:spcBef>
              <a:spcAft>
                <a:spcPts val="0"/>
              </a:spcAft>
              <a:buSzPts val="1200"/>
              <a:buChar char="•"/>
              <a:defRPr/>
            </a:lvl4pPr>
            <a:lvl5pPr indent="-304800" lvl="4" marL="2286000" algn="l">
              <a:spcBef>
                <a:spcPts val="240"/>
              </a:spcBef>
              <a:spcAft>
                <a:spcPts val="0"/>
              </a:spcAft>
              <a:buSzPts val="12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5"/>
          <p:cNvSpPr txBox="1"/>
          <p:nvPr/>
        </p:nvSpPr>
        <p:spPr>
          <a:xfrm>
            <a:off x="8466874" y="6667967"/>
            <a:ext cx="71526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DLN 3/23/20</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9" name="Shape 69"/>
        <p:cNvGrpSpPr/>
        <p:nvPr/>
      </p:nvGrpSpPr>
      <p:grpSpPr>
        <a:xfrm>
          <a:off x="0" y="0"/>
          <a:ext cx="0" cy="0"/>
          <a:chOff x="0" y="0"/>
          <a:chExt cx="0" cy="0"/>
        </a:xfrm>
      </p:grpSpPr>
      <p:sp>
        <p:nvSpPr>
          <p:cNvPr id="70" name="Google Shape;70;p14"/>
          <p:cNvSpPr txBox="1"/>
          <p:nvPr>
            <p:ph type="title"/>
          </p:nvPr>
        </p:nvSpPr>
        <p:spPr>
          <a:xfrm>
            <a:off x="457200" y="2551231"/>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C2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4"/>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rgbClr val="FFFFFF"/>
                </a:solidFill>
                <a:latin typeface="Calibri"/>
                <a:ea typeface="Calibri"/>
                <a:cs typeface="Calibri"/>
                <a:sym typeface="Calibri"/>
              </a:defRPr>
            </a:lvl1pPr>
            <a:lvl2pPr indent="0" lvl="1" marL="0" algn="ctr">
              <a:spcBef>
                <a:spcPts val="0"/>
              </a:spcBef>
              <a:buNone/>
              <a:defRPr sz="1200">
                <a:solidFill>
                  <a:srgbClr val="FFFFFF"/>
                </a:solidFill>
                <a:latin typeface="Calibri"/>
                <a:ea typeface="Calibri"/>
                <a:cs typeface="Calibri"/>
                <a:sym typeface="Calibri"/>
              </a:defRPr>
            </a:lvl2pPr>
            <a:lvl3pPr indent="0" lvl="2" marL="0" algn="ctr">
              <a:spcBef>
                <a:spcPts val="0"/>
              </a:spcBef>
              <a:buNone/>
              <a:defRPr sz="1200">
                <a:solidFill>
                  <a:srgbClr val="FFFFFF"/>
                </a:solidFill>
                <a:latin typeface="Calibri"/>
                <a:ea typeface="Calibri"/>
                <a:cs typeface="Calibri"/>
                <a:sym typeface="Calibri"/>
              </a:defRPr>
            </a:lvl3pPr>
            <a:lvl4pPr indent="0" lvl="3" marL="0" algn="ctr">
              <a:spcBef>
                <a:spcPts val="0"/>
              </a:spcBef>
              <a:buNone/>
              <a:defRPr sz="1200">
                <a:solidFill>
                  <a:srgbClr val="FFFFFF"/>
                </a:solidFill>
                <a:latin typeface="Calibri"/>
                <a:ea typeface="Calibri"/>
                <a:cs typeface="Calibri"/>
                <a:sym typeface="Calibri"/>
              </a:defRPr>
            </a:lvl4pPr>
            <a:lvl5pPr indent="0" lvl="4" marL="0" algn="ctr">
              <a:spcBef>
                <a:spcPts val="0"/>
              </a:spcBef>
              <a:buNone/>
              <a:defRPr sz="1200">
                <a:solidFill>
                  <a:srgbClr val="FFFFFF"/>
                </a:solidFill>
                <a:latin typeface="Calibri"/>
                <a:ea typeface="Calibri"/>
                <a:cs typeface="Calibri"/>
                <a:sym typeface="Calibri"/>
              </a:defRPr>
            </a:lvl5pPr>
            <a:lvl6pPr indent="0" lvl="5" marL="0" algn="ctr">
              <a:spcBef>
                <a:spcPts val="0"/>
              </a:spcBef>
              <a:buNone/>
              <a:defRPr sz="1200">
                <a:solidFill>
                  <a:srgbClr val="FFFFFF"/>
                </a:solidFill>
                <a:latin typeface="Calibri"/>
                <a:ea typeface="Calibri"/>
                <a:cs typeface="Calibri"/>
                <a:sym typeface="Calibri"/>
              </a:defRPr>
            </a:lvl6pPr>
            <a:lvl7pPr indent="0" lvl="6" marL="0" algn="ctr">
              <a:spcBef>
                <a:spcPts val="0"/>
              </a:spcBef>
              <a:buNone/>
              <a:defRPr sz="1200">
                <a:solidFill>
                  <a:srgbClr val="FFFFFF"/>
                </a:solidFill>
                <a:latin typeface="Calibri"/>
                <a:ea typeface="Calibri"/>
                <a:cs typeface="Calibri"/>
                <a:sym typeface="Calibri"/>
              </a:defRPr>
            </a:lvl7pPr>
            <a:lvl8pPr indent="0" lvl="7" marL="0" algn="ctr">
              <a:spcBef>
                <a:spcPts val="0"/>
              </a:spcBef>
              <a:buNone/>
              <a:defRPr sz="1200">
                <a:solidFill>
                  <a:srgbClr val="FFFFFF"/>
                </a:solidFill>
                <a:latin typeface="Calibri"/>
                <a:ea typeface="Calibri"/>
                <a:cs typeface="Calibri"/>
                <a:sym typeface="Calibri"/>
              </a:defRPr>
            </a:lvl8pPr>
            <a:lvl9pPr indent="0" lvl="8" marL="0" algn="ctr">
              <a:spcBef>
                <a:spcPts val="0"/>
              </a:spcBef>
              <a:buNone/>
              <a:defRPr sz="1200">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type="obj">
  <p:cSld name="OBJECT">
    <p:bg>
      <p:bgPr>
        <a:solidFill>
          <a:schemeClr val="lt1"/>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552686" y="536110"/>
            <a:ext cx="8229600" cy="9080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C234B"/>
              </a:buClr>
              <a:buSzPts val="3200"/>
              <a:buFont typeface="Verdan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5"/>
          <p:cNvSpPr txBox="1"/>
          <p:nvPr>
            <p:ph idx="1" type="body"/>
          </p:nvPr>
        </p:nvSpPr>
        <p:spPr>
          <a:xfrm>
            <a:off x="554273" y="1426103"/>
            <a:ext cx="8228013" cy="502761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SzPts val="2800"/>
              <a:buChar char="•"/>
              <a:defRPr sz="2800">
                <a:solidFill>
                  <a:schemeClr val="dk1"/>
                </a:solidFill>
              </a:defRPr>
            </a:lvl1pPr>
            <a:lvl2pPr indent="-381000" lvl="1" marL="914400" algn="l">
              <a:spcBef>
                <a:spcPts val="480"/>
              </a:spcBef>
              <a:spcAft>
                <a:spcPts val="0"/>
              </a:spcAft>
              <a:buSzPts val="2400"/>
              <a:buChar char="•"/>
              <a:defRPr sz="2400">
                <a:solidFill>
                  <a:schemeClr val="dk1"/>
                </a:solidFill>
              </a:defRPr>
            </a:lvl2pPr>
            <a:lvl3pPr indent="-355600" lvl="2" marL="1371600" algn="l">
              <a:spcBef>
                <a:spcPts val="400"/>
              </a:spcBef>
              <a:spcAft>
                <a:spcPts val="0"/>
              </a:spcAft>
              <a:buSzPts val="2000"/>
              <a:buChar char="•"/>
              <a:defRPr sz="2000">
                <a:solidFill>
                  <a:schemeClr val="dk1"/>
                </a:solidFill>
              </a:defRPr>
            </a:lvl3pPr>
            <a:lvl4pPr indent="-342900" lvl="3" marL="1828800" algn="l">
              <a:spcBef>
                <a:spcPts val="360"/>
              </a:spcBef>
              <a:spcAft>
                <a:spcPts val="0"/>
              </a:spcAft>
              <a:buSzPts val="1800"/>
              <a:buChar char="•"/>
              <a:defRPr sz="1800">
                <a:solidFill>
                  <a:schemeClr val="dk1"/>
                </a:solidFill>
              </a:defRPr>
            </a:lvl4pPr>
            <a:lvl5pPr indent="-330200" lvl="4" marL="2286000" algn="l">
              <a:spcBef>
                <a:spcPts val="320"/>
              </a:spcBef>
              <a:spcAft>
                <a:spcPts val="0"/>
              </a:spcAft>
              <a:buSzPts val="1600"/>
              <a:buChar char="•"/>
              <a:defRPr sz="1600">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5"/>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rgbClr val="FFFFFF"/>
                </a:solidFill>
                <a:latin typeface="Calibri"/>
                <a:ea typeface="Calibri"/>
                <a:cs typeface="Calibri"/>
                <a:sym typeface="Calibri"/>
              </a:defRPr>
            </a:lvl1pPr>
            <a:lvl2pPr indent="0" lvl="1" marL="0" algn="ctr">
              <a:spcBef>
                <a:spcPts val="0"/>
              </a:spcBef>
              <a:buNone/>
              <a:defRPr sz="1200">
                <a:solidFill>
                  <a:srgbClr val="FFFFFF"/>
                </a:solidFill>
                <a:latin typeface="Calibri"/>
                <a:ea typeface="Calibri"/>
                <a:cs typeface="Calibri"/>
                <a:sym typeface="Calibri"/>
              </a:defRPr>
            </a:lvl2pPr>
            <a:lvl3pPr indent="0" lvl="2" marL="0" algn="ctr">
              <a:spcBef>
                <a:spcPts val="0"/>
              </a:spcBef>
              <a:buNone/>
              <a:defRPr sz="1200">
                <a:solidFill>
                  <a:srgbClr val="FFFFFF"/>
                </a:solidFill>
                <a:latin typeface="Calibri"/>
                <a:ea typeface="Calibri"/>
                <a:cs typeface="Calibri"/>
                <a:sym typeface="Calibri"/>
              </a:defRPr>
            </a:lvl3pPr>
            <a:lvl4pPr indent="0" lvl="3" marL="0" algn="ctr">
              <a:spcBef>
                <a:spcPts val="0"/>
              </a:spcBef>
              <a:buNone/>
              <a:defRPr sz="1200">
                <a:solidFill>
                  <a:srgbClr val="FFFFFF"/>
                </a:solidFill>
                <a:latin typeface="Calibri"/>
                <a:ea typeface="Calibri"/>
                <a:cs typeface="Calibri"/>
                <a:sym typeface="Calibri"/>
              </a:defRPr>
            </a:lvl4pPr>
            <a:lvl5pPr indent="0" lvl="4" marL="0" algn="ctr">
              <a:spcBef>
                <a:spcPts val="0"/>
              </a:spcBef>
              <a:buNone/>
              <a:defRPr sz="1200">
                <a:solidFill>
                  <a:srgbClr val="FFFFFF"/>
                </a:solidFill>
                <a:latin typeface="Calibri"/>
                <a:ea typeface="Calibri"/>
                <a:cs typeface="Calibri"/>
                <a:sym typeface="Calibri"/>
              </a:defRPr>
            </a:lvl5pPr>
            <a:lvl6pPr indent="0" lvl="5" marL="0" algn="ctr">
              <a:spcBef>
                <a:spcPts val="0"/>
              </a:spcBef>
              <a:buNone/>
              <a:defRPr sz="1200">
                <a:solidFill>
                  <a:srgbClr val="FFFFFF"/>
                </a:solidFill>
                <a:latin typeface="Calibri"/>
                <a:ea typeface="Calibri"/>
                <a:cs typeface="Calibri"/>
                <a:sym typeface="Calibri"/>
              </a:defRPr>
            </a:lvl6pPr>
            <a:lvl7pPr indent="0" lvl="6" marL="0" algn="ctr">
              <a:spcBef>
                <a:spcPts val="0"/>
              </a:spcBef>
              <a:buNone/>
              <a:defRPr sz="1200">
                <a:solidFill>
                  <a:srgbClr val="FFFFFF"/>
                </a:solidFill>
                <a:latin typeface="Calibri"/>
                <a:ea typeface="Calibri"/>
                <a:cs typeface="Calibri"/>
                <a:sym typeface="Calibri"/>
              </a:defRPr>
            </a:lvl7pPr>
            <a:lvl8pPr indent="0" lvl="7" marL="0" algn="ctr">
              <a:spcBef>
                <a:spcPts val="0"/>
              </a:spcBef>
              <a:buNone/>
              <a:defRPr sz="1200">
                <a:solidFill>
                  <a:srgbClr val="FFFFFF"/>
                </a:solidFill>
                <a:latin typeface="Calibri"/>
                <a:ea typeface="Calibri"/>
                <a:cs typeface="Calibri"/>
                <a:sym typeface="Calibri"/>
              </a:defRPr>
            </a:lvl8pPr>
            <a:lvl9pPr indent="0" lvl="8" marL="0" algn="ctr">
              <a:spcBef>
                <a:spcPts val="0"/>
              </a:spcBef>
              <a:buNone/>
              <a:defRPr sz="1200">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76" name="Google Shape;76;p15"/>
          <p:cNvSpPr txBox="1"/>
          <p:nvPr/>
        </p:nvSpPr>
        <p:spPr>
          <a:xfrm>
            <a:off x="8466874" y="6667967"/>
            <a:ext cx="671979"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DLN 4/2/17</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25" name="Shape 25"/>
        <p:cNvGrpSpPr/>
        <p:nvPr/>
      </p:nvGrpSpPr>
      <p:grpSpPr>
        <a:xfrm>
          <a:off x="0" y="0"/>
          <a:ext cx="0" cy="0"/>
          <a:chOff x="0" y="0"/>
          <a:chExt cx="0" cy="0"/>
        </a:xfrm>
      </p:grpSpPr>
      <p:sp>
        <p:nvSpPr>
          <p:cNvPr id="26" name="Google Shape;26;p6"/>
          <p:cNvSpPr txBox="1"/>
          <p:nvPr>
            <p:ph idx="1" type="body"/>
          </p:nvPr>
        </p:nvSpPr>
        <p:spPr>
          <a:xfrm>
            <a:off x="918163" y="3885257"/>
            <a:ext cx="6946430" cy="1441274"/>
          </a:xfrm>
          <a:prstGeom prst="rect">
            <a:avLst/>
          </a:prstGeom>
          <a:noFill/>
          <a:ln>
            <a:noFill/>
          </a:ln>
        </p:spPr>
        <p:txBody>
          <a:bodyPr anchorCtr="0" anchor="t" bIns="45700" lIns="91425" spcFirstLastPara="1" rIns="91425" wrap="square" tIns="45700">
            <a:normAutofit/>
          </a:bodyPr>
          <a:lstStyle>
            <a:lvl1pPr indent="-342900" lvl="0" marL="457200" algn="ctr">
              <a:spcBef>
                <a:spcPts val="360"/>
              </a:spcBef>
              <a:spcAft>
                <a:spcPts val="0"/>
              </a:spcAft>
              <a:buSzPts val="1800"/>
              <a:buChar char="•"/>
              <a:defRPr/>
            </a:lvl1pPr>
            <a:lvl2pPr indent="-342900" lvl="1" marL="914400" algn="ctr">
              <a:spcBef>
                <a:spcPts val="360"/>
              </a:spcBef>
              <a:spcAft>
                <a:spcPts val="0"/>
              </a:spcAft>
              <a:buSzPts val="1800"/>
              <a:buChar char="•"/>
              <a:defRPr/>
            </a:lvl2pPr>
            <a:lvl3pPr indent="-342900" lvl="2" marL="1371600" algn="ctr">
              <a:spcBef>
                <a:spcPts val="360"/>
              </a:spcBef>
              <a:spcAft>
                <a:spcPts val="0"/>
              </a:spcAft>
              <a:buSzPts val="1800"/>
              <a:buChar char="•"/>
              <a:defRPr/>
            </a:lvl3pPr>
            <a:lvl4pPr indent="-342900" lvl="3" marL="1828800" algn="ctr">
              <a:spcBef>
                <a:spcPts val="360"/>
              </a:spcBef>
              <a:spcAft>
                <a:spcPts val="0"/>
              </a:spcAft>
              <a:buSzPts val="1800"/>
              <a:buChar char="•"/>
              <a:defRPr/>
            </a:lvl4pPr>
            <a:lvl5pPr indent="-342900" lvl="4" marL="2286000" algn="ctr">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6"/>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buNone/>
              <a:defRPr sz="1200">
                <a:solidFill>
                  <a:srgbClr val="FFFFFF"/>
                </a:solidFill>
                <a:latin typeface="Calibri"/>
                <a:ea typeface="Calibri"/>
                <a:cs typeface="Calibri"/>
                <a:sym typeface="Calibri"/>
              </a:defRPr>
            </a:lvl1pPr>
            <a:lvl2pPr indent="0" lvl="1" marL="0" marR="0" algn="ctr">
              <a:spcBef>
                <a:spcPts val="0"/>
              </a:spcBef>
              <a:buNone/>
              <a:defRPr sz="1200">
                <a:solidFill>
                  <a:srgbClr val="FFFFFF"/>
                </a:solidFill>
                <a:latin typeface="Calibri"/>
                <a:ea typeface="Calibri"/>
                <a:cs typeface="Calibri"/>
                <a:sym typeface="Calibri"/>
              </a:defRPr>
            </a:lvl2pPr>
            <a:lvl3pPr indent="0" lvl="2" marL="0" marR="0" algn="ctr">
              <a:spcBef>
                <a:spcPts val="0"/>
              </a:spcBef>
              <a:buNone/>
              <a:defRPr sz="1200">
                <a:solidFill>
                  <a:srgbClr val="FFFFFF"/>
                </a:solidFill>
                <a:latin typeface="Calibri"/>
                <a:ea typeface="Calibri"/>
                <a:cs typeface="Calibri"/>
                <a:sym typeface="Calibri"/>
              </a:defRPr>
            </a:lvl3pPr>
            <a:lvl4pPr indent="0" lvl="3" marL="0" marR="0" algn="ctr">
              <a:spcBef>
                <a:spcPts val="0"/>
              </a:spcBef>
              <a:buNone/>
              <a:defRPr sz="1200">
                <a:solidFill>
                  <a:srgbClr val="FFFFFF"/>
                </a:solidFill>
                <a:latin typeface="Calibri"/>
                <a:ea typeface="Calibri"/>
                <a:cs typeface="Calibri"/>
                <a:sym typeface="Calibri"/>
              </a:defRPr>
            </a:lvl4pPr>
            <a:lvl5pPr indent="0" lvl="4" marL="0" marR="0" algn="ctr">
              <a:spcBef>
                <a:spcPts val="0"/>
              </a:spcBef>
              <a:buNone/>
              <a:defRPr sz="1200">
                <a:solidFill>
                  <a:srgbClr val="FFFFFF"/>
                </a:solidFill>
                <a:latin typeface="Calibri"/>
                <a:ea typeface="Calibri"/>
                <a:cs typeface="Calibri"/>
                <a:sym typeface="Calibri"/>
              </a:defRPr>
            </a:lvl5pPr>
            <a:lvl6pPr indent="0" lvl="5" marL="0" marR="0" algn="ctr">
              <a:spcBef>
                <a:spcPts val="0"/>
              </a:spcBef>
              <a:buNone/>
              <a:defRPr sz="1200">
                <a:solidFill>
                  <a:srgbClr val="FFFFFF"/>
                </a:solidFill>
                <a:latin typeface="Calibri"/>
                <a:ea typeface="Calibri"/>
                <a:cs typeface="Calibri"/>
                <a:sym typeface="Calibri"/>
              </a:defRPr>
            </a:lvl6pPr>
            <a:lvl7pPr indent="0" lvl="6" marL="0" marR="0" algn="ctr">
              <a:spcBef>
                <a:spcPts val="0"/>
              </a:spcBef>
              <a:buNone/>
              <a:defRPr sz="1200">
                <a:solidFill>
                  <a:srgbClr val="FFFFFF"/>
                </a:solidFill>
                <a:latin typeface="Calibri"/>
                <a:ea typeface="Calibri"/>
                <a:cs typeface="Calibri"/>
                <a:sym typeface="Calibri"/>
              </a:defRPr>
            </a:lvl7pPr>
            <a:lvl8pPr indent="0" lvl="7" marL="0" marR="0" algn="ctr">
              <a:spcBef>
                <a:spcPts val="0"/>
              </a:spcBef>
              <a:buNone/>
              <a:defRPr sz="1200">
                <a:solidFill>
                  <a:srgbClr val="FFFFFF"/>
                </a:solidFill>
                <a:latin typeface="Calibri"/>
                <a:ea typeface="Calibri"/>
                <a:cs typeface="Calibri"/>
                <a:sym typeface="Calibri"/>
              </a:defRPr>
            </a:lvl8pPr>
            <a:lvl9pPr indent="0" lvl="8" marL="0" marR="0" algn="ctr">
              <a:spcBef>
                <a:spcPts val="0"/>
              </a:spcBef>
              <a:buNone/>
              <a:defRPr sz="1200">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8" name="Shape 28"/>
        <p:cNvGrpSpPr/>
        <p:nvPr/>
      </p:nvGrpSpPr>
      <p:grpSpPr>
        <a:xfrm>
          <a:off x="0" y="0"/>
          <a:ext cx="0" cy="0"/>
          <a:chOff x="0" y="0"/>
          <a:chExt cx="0" cy="0"/>
        </a:xfrm>
      </p:grpSpPr>
      <p:sp>
        <p:nvSpPr>
          <p:cNvPr id="29" name="Google Shape;29;p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C234B"/>
              </a:buClr>
              <a:buSzPts val="3600"/>
              <a:buFont typeface="Verdana"/>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7"/>
          <p:cNvSpPr txBox="1"/>
          <p:nvPr>
            <p:ph idx="1" type="subTitle"/>
          </p:nvPr>
        </p:nvSpPr>
        <p:spPr>
          <a:xfrm>
            <a:off x="1371600" y="3886200"/>
            <a:ext cx="6400800" cy="1344319"/>
          </a:xfrm>
          <a:prstGeom prst="rect">
            <a:avLst/>
          </a:prstGeom>
          <a:noFill/>
          <a:ln>
            <a:noFill/>
          </a:ln>
        </p:spPr>
        <p:txBody>
          <a:bodyPr anchorCtr="0" anchor="t" bIns="45700" lIns="91425" spcFirstLastPara="1" rIns="91425" wrap="square" tIns="45700">
            <a:normAutofit/>
          </a:bodyPr>
          <a:lstStyle>
            <a:lvl1pPr lvl="0" algn="ctr">
              <a:spcBef>
                <a:spcPts val="400"/>
              </a:spcBef>
              <a:spcAft>
                <a:spcPts val="0"/>
              </a:spcAft>
              <a:buSzPts val="2000"/>
              <a:buNone/>
              <a:defRPr>
                <a:solidFill>
                  <a:srgbClr val="6F868D"/>
                </a:solidFill>
              </a:defRPr>
            </a:lvl1pPr>
            <a:lvl2pPr lvl="1" algn="ctr">
              <a:spcBef>
                <a:spcPts val="320"/>
              </a:spcBef>
              <a:spcAft>
                <a:spcPts val="0"/>
              </a:spcAft>
              <a:buSzPts val="1600"/>
              <a:buNone/>
              <a:defRPr>
                <a:solidFill>
                  <a:srgbClr val="888888"/>
                </a:solidFill>
              </a:defRPr>
            </a:lvl2pPr>
            <a:lvl3pPr lvl="2" algn="ctr">
              <a:spcBef>
                <a:spcPts val="240"/>
              </a:spcBef>
              <a:spcAft>
                <a:spcPts val="0"/>
              </a:spcAft>
              <a:buSzPts val="1200"/>
              <a:buNone/>
              <a:defRPr>
                <a:solidFill>
                  <a:srgbClr val="888888"/>
                </a:solidFill>
              </a:defRPr>
            </a:lvl3pPr>
            <a:lvl4pPr lvl="3" algn="ctr">
              <a:spcBef>
                <a:spcPts val="240"/>
              </a:spcBef>
              <a:spcAft>
                <a:spcPts val="0"/>
              </a:spcAft>
              <a:buSzPts val="1200"/>
              <a:buNone/>
              <a:defRPr>
                <a:solidFill>
                  <a:srgbClr val="888888"/>
                </a:solidFill>
              </a:defRPr>
            </a:lvl4pPr>
            <a:lvl5pPr lvl="4" algn="ctr">
              <a:spcBef>
                <a:spcPts val="240"/>
              </a:spcBef>
              <a:spcAft>
                <a:spcPts val="0"/>
              </a:spcAft>
              <a:buSzPts val="1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31" name="Google Shape;31;p7"/>
          <p:cNvPicPr preferRelativeResize="0"/>
          <p:nvPr/>
        </p:nvPicPr>
        <p:blipFill rotWithShape="1">
          <a:blip r:embed="rId2">
            <a:alphaModFix/>
          </a:blip>
          <a:srcRect b="0" l="0" r="0" t="0"/>
          <a:stretch/>
        </p:blipFill>
        <p:spPr>
          <a:xfrm>
            <a:off x="3446812" y="5729514"/>
            <a:ext cx="2256972" cy="1128486"/>
          </a:xfrm>
          <a:prstGeom prst="rect">
            <a:avLst/>
          </a:prstGeom>
          <a:noFill/>
          <a:ln>
            <a:noFill/>
          </a:ln>
        </p:spPr>
      </p:pic>
      <p:pic>
        <p:nvPicPr>
          <p:cNvPr descr="triangles_2.png" id="32" name="Google Shape;32;p7"/>
          <p:cNvPicPr preferRelativeResize="0"/>
          <p:nvPr/>
        </p:nvPicPr>
        <p:blipFill rotWithShape="1">
          <a:blip r:embed="rId3">
            <a:alphaModFix/>
          </a:blip>
          <a:srcRect b="0" l="0" r="0" t="0"/>
          <a:stretch/>
        </p:blipFill>
        <p:spPr>
          <a:xfrm>
            <a:off x="4268723" y="1977326"/>
            <a:ext cx="606552" cy="822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agraph Content">
  <p:cSld name="Paragraph Content">
    <p:spTree>
      <p:nvGrpSpPr>
        <p:cNvPr id="33" name="Shape 33"/>
        <p:cNvGrpSpPr/>
        <p:nvPr/>
      </p:nvGrpSpPr>
      <p:grpSpPr>
        <a:xfrm>
          <a:off x="0" y="0"/>
          <a:ext cx="0" cy="0"/>
          <a:chOff x="0" y="0"/>
          <a:chExt cx="0" cy="0"/>
        </a:xfrm>
      </p:grpSpPr>
      <p:sp>
        <p:nvSpPr>
          <p:cNvPr id="34" name="Google Shape;34;p8"/>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5" name="Google Shape;35;p8"/>
          <p:cNvSpPr txBox="1"/>
          <p:nvPr/>
        </p:nvSpPr>
        <p:spPr>
          <a:xfrm>
            <a:off x="736338" y="1103313"/>
            <a:ext cx="7772400" cy="110331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C234B"/>
              </a:buClr>
              <a:buSzPts val="2000"/>
              <a:buFont typeface="Verdana"/>
              <a:buNone/>
            </a:pPr>
            <a:r>
              <a:rPr b="1" lang="en-US" sz="2000">
                <a:solidFill>
                  <a:srgbClr val="0C234B"/>
                </a:solidFill>
                <a:latin typeface="Verdana"/>
                <a:ea typeface="Verdana"/>
                <a:cs typeface="Verdana"/>
                <a:sym typeface="Verdana"/>
              </a:rPr>
              <a:t>SAMPLE HEADER</a:t>
            </a:r>
            <a:endParaRPr/>
          </a:p>
        </p:txBody>
      </p:sp>
      <p:sp>
        <p:nvSpPr>
          <p:cNvPr id="36" name="Google Shape;36;p8"/>
          <p:cNvSpPr txBox="1"/>
          <p:nvPr>
            <p:ph idx="1" type="body"/>
          </p:nvPr>
        </p:nvSpPr>
        <p:spPr>
          <a:xfrm>
            <a:off x="930172" y="2696278"/>
            <a:ext cx="3845859" cy="1418046"/>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6F868D"/>
              </a:buClr>
              <a:buSzPts val="1400"/>
              <a:buFont typeface="Verdana"/>
              <a:buNone/>
              <a:defRPr b="0" i="0" sz="1400"/>
            </a:lvl1pPr>
            <a:lvl2pPr indent="-342900" lvl="1" marL="914400" algn="ctr">
              <a:spcBef>
                <a:spcPts val="360"/>
              </a:spcBef>
              <a:spcAft>
                <a:spcPts val="0"/>
              </a:spcAft>
              <a:buSzPts val="1800"/>
              <a:buChar char="•"/>
              <a:defRPr/>
            </a:lvl2pPr>
            <a:lvl3pPr indent="-342900" lvl="2" marL="1371600" algn="ctr">
              <a:spcBef>
                <a:spcPts val="360"/>
              </a:spcBef>
              <a:spcAft>
                <a:spcPts val="0"/>
              </a:spcAft>
              <a:buSzPts val="1800"/>
              <a:buChar char="•"/>
              <a:defRPr/>
            </a:lvl3pPr>
            <a:lvl4pPr indent="-342900" lvl="3" marL="1828800" algn="ctr">
              <a:spcBef>
                <a:spcPts val="360"/>
              </a:spcBef>
              <a:spcAft>
                <a:spcPts val="0"/>
              </a:spcAft>
              <a:buSzPts val="1800"/>
              <a:buChar char="•"/>
              <a:defRPr/>
            </a:lvl4pPr>
            <a:lvl5pPr indent="-342900" lvl="4" marL="2286000" algn="ctr">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8"/>
          <p:cNvSpPr txBox="1"/>
          <p:nvPr>
            <p:ph idx="2" type="body"/>
          </p:nvPr>
        </p:nvSpPr>
        <p:spPr>
          <a:xfrm>
            <a:off x="909957" y="2355445"/>
            <a:ext cx="3845859" cy="353163"/>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AB0520"/>
              </a:buClr>
              <a:buSzPts val="1800"/>
              <a:buFont typeface="Verdana"/>
              <a:buNone/>
              <a:defRPr b="0" i="0" sz="1800">
                <a:solidFill>
                  <a:srgbClr val="AB0520"/>
                </a:solidFill>
              </a:defRPr>
            </a:lvl1pPr>
            <a:lvl2pPr indent="-342900" lvl="1" marL="914400" algn="ctr">
              <a:spcBef>
                <a:spcPts val="360"/>
              </a:spcBef>
              <a:spcAft>
                <a:spcPts val="0"/>
              </a:spcAft>
              <a:buSzPts val="1800"/>
              <a:buChar char="•"/>
              <a:defRPr/>
            </a:lvl2pPr>
            <a:lvl3pPr indent="-342900" lvl="2" marL="1371600" algn="ctr">
              <a:spcBef>
                <a:spcPts val="360"/>
              </a:spcBef>
              <a:spcAft>
                <a:spcPts val="0"/>
              </a:spcAft>
              <a:buSzPts val="1800"/>
              <a:buChar char="•"/>
              <a:defRPr/>
            </a:lvl3pPr>
            <a:lvl4pPr indent="-342900" lvl="3" marL="1828800" algn="ctr">
              <a:spcBef>
                <a:spcPts val="360"/>
              </a:spcBef>
              <a:spcAft>
                <a:spcPts val="0"/>
              </a:spcAft>
              <a:buSzPts val="1800"/>
              <a:buChar char="•"/>
              <a:defRPr/>
            </a:lvl4pPr>
            <a:lvl5pPr indent="-342900" lvl="4" marL="2286000" algn="ctr">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aragraph Content">
  <p:cSld name="Two Paragraph Content">
    <p:spTree>
      <p:nvGrpSpPr>
        <p:cNvPr id="38" name="Shape 38"/>
        <p:cNvGrpSpPr/>
        <p:nvPr/>
      </p:nvGrpSpPr>
      <p:grpSpPr>
        <a:xfrm>
          <a:off x="0" y="0"/>
          <a:ext cx="0" cy="0"/>
          <a:chOff x="0" y="0"/>
          <a:chExt cx="0" cy="0"/>
        </a:xfrm>
      </p:grpSpPr>
      <p:sp>
        <p:nvSpPr>
          <p:cNvPr id="39" name="Google Shape;39;p9"/>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0" name="Google Shape;40;p9"/>
          <p:cNvSpPr txBox="1"/>
          <p:nvPr/>
        </p:nvSpPr>
        <p:spPr>
          <a:xfrm>
            <a:off x="685291" y="717177"/>
            <a:ext cx="7772400" cy="110331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C234B"/>
              </a:buClr>
              <a:buSzPts val="2000"/>
              <a:buFont typeface="Verdana"/>
              <a:buNone/>
            </a:pPr>
            <a:r>
              <a:rPr b="1" lang="en-US" sz="2000">
                <a:solidFill>
                  <a:srgbClr val="0C234B"/>
                </a:solidFill>
                <a:latin typeface="Verdana"/>
                <a:ea typeface="Verdana"/>
                <a:cs typeface="Verdana"/>
                <a:sym typeface="Verdana"/>
              </a:rPr>
              <a:t>SAMPLE HEADER</a:t>
            </a:r>
            <a:endParaRPr/>
          </a:p>
        </p:txBody>
      </p:sp>
      <p:sp>
        <p:nvSpPr>
          <p:cNvPr id="41" name="Google Shape;41;p9"/>
          <p:cNvSpPr txBox="1"/>
          <p:nvPr>
            <p:ph idx="1" type="body"/>
          </p:nvPr>
        </p:nvSpPr>
        <p:spPr>
          <a:xfrm>
            <a:off x="987377" y="2003330"/>
            <a:ext cx="3377331" cy="2929562"/>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6F868D"/>
              </a:buClr>
              <a:buSzPts val="2000"/>
              <a:buFont typeface="Verdana"/>
              <a:buNone/>
              <a:defRPr/>
            </a:lvl1pPr>
            <a:lvl2pPr indent="-342900" lvl="1" marL="914400" algn="ctr">
              <a:spcBef>
                <a:spcPts val="360"/>
              </a:spcBef>
              <a:spcAft>
                <a:spcPts val="0"/>
              </a:spcAft>
              <a:buSzPts val="1800"/>
              <a:buChar char="•"/>
              <a:defRPr/>
            </a:lvl2pPr>
            <a:lvl3pPr indent="-342900" lvl="2" marL="1371600" algn="ctr">
              <a:spcBef>
                <a:spcPts val="360"/>
              </a:spcBef>
              <a:spcAft>
                <a:spcPts val="0"/>
              </a:spcAft>
              <a:buSzPts val="1800"/>
              <a:buChar char="•"/>
              <a:defRPr/>
            </a:lvl3pPr>
            <a:lvl4pPr indent="-342900" lvl="3" marL="1828800" algn="ctr">
              <a:spcBef>
                <a:spcPts val="360"/>
              </a:spcBef>
              <a:spcAft>
                <a:spcPts val="0"/>
              </a:spcAft>
              <a:buSzPts val="1800"/>
              <a:buChar char="•"/>
              <a:defRPr/>
            </a:lvl4pPr>
            <a:lvl5pPr indent="-342900" lvl="4" marL="2286000" algn="ctr">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9"/>
          <p:cNvSpPr txBox="1"/>
          <p:nvPr>
            <p:ph idx="2" type="body"/>
          </p:nvPr>
        </p:nvSpPr>
        <p:spPr>
          <a:xfrm>
            <a:off x="4772589" y="2003330"/>
            <a:ext cx="3377331" cy="2929562"/>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6F868D"/>
              </a:buClr>
              <a:buSzPts val="2000"/>
              <a:buFont typeface="Verdana"/>
              <a:buNone/>
              <a:defRPr/>
            </a:lvl1pPr>
            <a:lvl2pPr indent="-342900" lvl="1" marL="914400" algn="ctr">
              <a:spcBef>
                <a:spcPts val="360"/>
              </a:spcBef>
              <a:spcAft>
                <a:spcPts val="0"/>
              </a:spcAft>
              <a:buSzPts val="1800"/>
              <a:buChar char="•"/>
              <a:defRPr/>
            </a:lvl2pPr>
            <a:lvl3pPr indent="-342900" lvl="2" marL="1371600" algn="ctr">
              <a:spcBef>
                <a:spcPts val="360"/>
              </a:spcBef>
              <a:spcAft>
                <a:spcPts val="0"/>
              </a:spcAft>
              <a:buSzPts val="1800"/>
              <a:buChar char="•"/>
              <a:defRPr/>
            </a:lvl3pPr>
            <a:lvl4pPr indent="-342900" lvl="3" marL="1828800" algn="ctr">
              <a:spcBef>
                <a:spcPts val="360"/>
              </a:spcBef>
              <a:spcAft>
                <a:spcPts val="0"/>
              </a:spcAft>
              <a:buSzPts val="1800"/>
              <a:buChar char="•"/>
              <a:defRPr/>
            </a:lvl4pPr>
            <a:lvl5pPr indent="-342900" lvl="4" marL="2286000" algn="ctr">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Slide">
  <p:cSld name="Object Slide">
    <p:spTree>
      <p:nvGrpSpPr>
        <p:cNvPr id="43" name="Shape 43"/>
        <p:cNvGrpSpPr/>
        <p:nvPr/>
      </p:nvGrpSpPr>
      <p:grpSpPr>
        <a:xfrm>
          <a:off x="0" y="0"/>
          <a:ext cx="0" cy="0"/>
          <a:chOff x="0" y="0"/>
          <a:chExt cx="0" cy="0"/>
        </a:xfrm>
      </p:grpSpPr>
      <p:sp>
        <p:nvSpPr>
          <p:cNvPr id="44" name="Google Shape;44;p10"/>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5" name="Google Shape;45;p10"/>
          <p:cNvSpPr txBox="1"/>
          <p:nvPr/>
        </p:nvSpPr>
        <p:spPr>
          <a:xfrm>
            <a:off x="685291" y="1434353"/>
            <a:ext cx="7772400" cy="110331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C234B"/>
              </a:buClr>
              <a:buSzPts val="2000"/>
              <a:buFont typeface="Verdana"/>
              <a:buNone/>
            </a:pPr>
            <a:r>
              <a:rPr b="1" lang="en-US" sz="2000">
                <a:solidFill>
                  <a:srgbClr val="0C234B"/>
                </a:solidFill>
                <a:latin typeface="Verdana"/>
                <a:ea typeface="Verdana"/>
                <a:cs typeface="Verdana"/>
                <a:sym typeface="Verdana"/>
              </a:rPr>
              <a:t>SAMPLE HEADER</a:t>
            </a:r>
            <a:endParaRPr/>
          </a:p>
        </p:txBody>
      </p:sp>
      <p:sp>
        <p:nvSpPr>
          <p:cNvPr id="46" name="Google Shape;46;p10"/>
          <p:cNvSpPr txBox="1"/>
          <p:nvPr>
            <p:ph idx="1" type="body"/>
          </p:nvPr>
        </p:nvSpPr>
        <p:spPr>
          <a:xfrm>
            <a:off x="1209963" y="2875352"/>
            <a:ext cx="6467763" cy="1314450"/>
          </a:xfrm>
          <a:prstGeom prst="rect">
            <a:avLst/>
          </a:prstGeom>
          <a:noFill/>
          <a:ln>
            <a:noFill/>
          </a:ln>
        </p:spPr>
        <p:txBody>
          <a:bodyPr anchorCtr="0" anchor="t" bIns="45700" lIns="91425" spcFirstLastPara="1" rIns="91425" wrap="square" tIns="45700">
            <a:normAutofit/>
          </a:bodyPr>
          <a:lstStyle>
            <a:lvl1pPr indent="-406400" lvl="0" marL="457200" algn="ctr">
              <a:spcBef>
                <a:spcPts val="560"/>
              </a:spcBef>
              <a:spcAft>
                <a:spcPts val="0"/>
              </a:spcAft>
              <a:buSzPts val="2800"/>
              <a:buChar char="•"/>
              <a:defRPr sz="2800"/>
            </a:lvl1pPr>
            <a:lvl2pPr indent="-381000" lvl="1" marL="914400" algn="ctr">
              <a:spcBef>
                <a:spcPts val="480"/>
              </a:spcBef>
              <a:spcAft>
                <a:spcPts val="0"/>
              </a:spcAft>
              <a:buSzPts val="2400"/>
              <a:buChar char="•"/>
              <a:defRPr sz="2400"/>
            </a:lvl2pPr>
            <a:lvl3pPr indent="-355600" lvl="2" marL="1371600" algn="ctr">
              <a:spcBef>
                <a:spcPts val="400"/>
              </a:spcBef>
              <a:spcAft>
                <a:spcPts val="0"/>
              </a:spcAft>
              <a:buSzPts val="2000"/>
              <a:buChar char="•"/>
              <a:defRPr sz="2000"/>
            </a:lvl3pPr>
            <a:lvl4pPr indent="-342900" lvl="3" marL="1828800" algn="ctr">
              <a:spcBef>
                <a:spcPts val="360"/>
              </a:spcBef>
              <a:spcAft>
                <a:spcPts val="0"/>
              </a:spcAft>
              <a:buSzPts val="1800"/>
              <a:buChar char="•"/>
              <a:defRPr sz="1800"/>
            </a:lvl4pPr>
            <a:lvl5pPr indent="-342900" lvl="4" marL="2286000" algn="ctr">
              <a:spcBef>
                <a:spcPts val="360"/>
              </a:spcBef>
              <a:spcAft>
                <a:spcPts val="0"/>
              </a:spcAft>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Caption">
  <p:cSld name="Photo with Caption">
    <p:spTree>
      <p:nvGrpSpPr>
        <p:cNvPr id="47" name="Shape 47"/>
        <p:cNvGrpSpPr/>
        <p:nvPr/>
      </p:nvGrpSpPr>
      <p:grpSpPr>
        <a:xfrm>
          <a:off x="0" y="0"/>
          <a:ext cx="0" cy="0"/>
          <a:chOff x="0" y="0"/>
          <a:chExt cx="0" cy="0"/>
        </a:xfrm>
      </p:grpSpPr>
      <p:sp>
        <p:nvSpPr>
          <p:cNvPr id="48" name="Google Shape;48;p11"/>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9" name="Google Shape;49;p11"/>
          <p:cNvSpPr txBox="1"/>
          <p:nvPr/>
        </p:nvSpPr>
        <p:spPr>
          <a:xfrm>
            <a:off x="685291" y="814294"/>
            <a:ext cx="7772400" cy="84067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0C234B"/>
              </a:buClr>
              <a:buSzPts val="2000"/>
              <a:buFont typeface="Verdana"/>
              <a:buNone/>
            </a:pPr>
            <a:r>
              <a:rPr b="1" lang="en-US" sz="2000">
                <a:solidFill>
                  <a:srgbClr val="0C234B"/>
                </a:solidFill>
                <a:latin typeface="Verdana"/>
                <a:ea typeface="Verdana"/>
                <a:cs typeface="Verdana"/>
                <a:sym typeface="Verdana"/>
              </a:rPr>
              <a:t>SAMPLE HEADER</a:t>
            </a:r>
            <a:endParaRPr/>
          </a:p>
        </p:txBody>
      </p:sp>
      <p:sp>
        <p:nvSpPr>
          <p:cNvPr id="50" name="Google Shape;50;p11"/>
          <p:cNvSpPr/>
          <p:nvPr>
            <p:ph idx="2" type="pic"/>
          </p:nvPr>
        </p:nvSpPr>
        <p:spPr>
          <a:xfrm>
            <a:off x="1792288" y="1829440"/>
            <a:ext cx="5486400" cy="3086100"/>
          </a:xfrm>
          <a:prstGeom prst="rect">
            <a:avLst/>
          </a:prstGeom>
          <a:noFill/>
          <a:ln>
            <a:noFill/>
          </a:ln>
        </p:spPr>
        <p:txBody>
          <a:bodyPr anchorCtr="0" anchor="t" bIns="45700" lIns="91425" spcFirstLastPara="1" rIns="91425" wrap="square" tIns="45700">
            <a:normAutofit/>
          </a:bodyPr>
          <a:lstStyle>
            <a:lvl1pPr lvl="0" marR="0" rtl="0" algn="ctr">
              <a:spcBef>
                <a:spcPts val="640"/>
              </a:spcBef>
              <a:spcAft>
                <a:spcPts val="0"/>
              </a:spcAft>
              <a:buClr>
                <a:srgbClr val="AB0520"/>
              </a:buClr>
              <a:buSzPts val="3200"/>
              <a:buFont typeface="Arial"/>
              <a:buNone/>
              <a:defRPr b="0" i="0" sz="3200" u="none" cap="none" strike="noStrike">
                <a:solidFill>
                  <a:srgbClr val="6F868D"/>
                </a:solidFill>
                <a:latin typeface="Verdana"/>
                <a:ea typeface="Verdana"/>
                <a:cs typeface="Verdana"/>
                <a:sym typeface="Verdana"/>
              </a:defRPr>
            </a:lvl1pPr>
            <a:lvl2pPr lvl="1" marR="0" rtl="0" algn="ctr">
              <a:spcBef>
                <a:spcPts val="560"/>
              </a:spcBef>
              <a:spcAft>
                <a:spcPts val="0"/>
              </a:spcAft>
              <a:buClr>
                <a:srgbClr val="AB0520"/>
              </a:buClr>
              <a:buSzPts val="2800"/>
              <a:buFont typeface="Arial"/>
              <a:buNone/>
              <a:defRPr b="0" i="0" sz="2800" u="none" cap="none" strike="noStrike">
                <a:solidFill>
                  <a:srgbClr val="6F868D"/>
                </a:solidFill>
                <a:latin typeface="Verdana"/>
                <a:ea typeface="Verdana"/>
                <a:cs typeface="Verdana"/>
                <a:sym typeface="Verdana"/>
              </a:defRPr>
            </a:lvl2pPr>
            <a:lvl3pPr lvl="2" marR="0" rtl="0" algn="ctr">
              <a:spcBef>
                <a:spcPts val="480"/>
              </a:spcBef>
              <a:spcAft>
                <a:spcPts val="0"/>
              </a:spcAft>
              <a:buClr>
                <a:srgbClr val="AB0520"/>
              </a:buClr>
              <a:buSzPts val="2400"/>
              <a:buFont typeface="Arial"/>
              <a:buNone/>
              <a:defRPr b="0" i="0" sz="2400" u="none" cap="none" strike="noStrike">
                <a:solidFill>
                  <a:srgbClr val="6F868D"/>
                </a:solidFill>
                <a:latin typeface="Verdana"/>
                <a:ea typeface="Verdana"/>
                <a:cs typeface="Verdana"/>
                <a:sym typeface="Verdana"/>
              </a:defRPr>
            </a:lvl3pPr>
            <a:lvl4pPr lvl="3" marR="0" rtl="0" algn="ctr">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4pPr>
            <a:lvl5pPr lvl="4" marR="0" rtl="0" algn="ctr">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1" name="Google Shape;51;p11"/>
          <p:cNvSpPr txBox="1"/>
          <p:nvPr>
            <p:ph idx="1" type="body"/>
          </p:nvPr>
        </p:nvSpPr>
        <p:spPr>
          <a:xfrm>
            <a:off x="1792288" y="4938724"/>
            <a:ext cx="5486400" cy="400870"/>
          </a:xfrm>
          <a:prstGeom prst="rect">
            <a:avLst/>
          </a:prstGeom>
          <a:noFill/>
          <a:ln>
            <a:noFill/>
          </a:ln>
        </p:spPr>
        <p:txBody>
          <a:bodyPr anchorCtr="0" anchor="t" bIns="45700" lIns="91425" spcFirstLastPara="1" rIns="91425" wrap="square" tIns="45700">
            <a:normAutofit/>
          </a:bodyPr>
          <a:lstStyle>
            <a:lvl1pPr indent="-228600" lvl="0" marL="457200" algn="ctr">
              <a:spcBef>
                <a:spcPts val="240"/>
              </a:spcBef>
              <a:spcAft>
                <a:spcPts val="0"/>
              </a:spcAft>
              <a:buSzPts val="1200"/>
              <a:buNone/>
              <a:defRPr sz="1200">
                <a:solidFill>
                  <a:srgbClr val="6F868D"/>
                </a:solidFill>
              </a:defRPr>
            </a:lvl1pPr>
            <a:lvl2pPr indent="-228600" lvl="1" marL="914400" algn="ctr">
              <a:spcBef>
                <a:spcPts val="240"/>
              </a:spcBef>
              <a:spcAft>
                <a:spcPts val="0"/>
              </a:spcAft>
              <a:buSzPts val="1200"/>
              <a:buNone/>
              <a:defRPr sz="1200"/>
            </a:lvl2pPr>
            <a:lvl3pPr indent="-228600" lvl="2" marL="1371600" algn="ctr">
              <a:spcBef>
                <a:spcPts val="200"/>
              </a:spcBef>
              <a:spcAft>
                <a:spcPts val="0"/>
              </a:spcAft>
              <a:buSzPts val="1000"/>
              <a:buNone/>
              <a:defRPr sz="1000"/>
            </a:lvl3pPr>
            <a:lvl4pPr indent="-228600" lvl="3" marL="1828800" algn="ctr">
              <a:spcBef>
                <a:spcPts val="180"/>
              </a:spcBef>
              <a:spcAft>
                <a:spcPts val="0"/>
              </a:spcAft>
              <a:buSzPts val="900"/>
              <a:buNone/>
              <a:defRPr sz="900"/>
            </a:lvl4pPr>
            <a:lvl5pPr indent="-228600" lvl="4" marL="2286000" algn="ctr">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Aligned Slide">
  <p:cSld name="Left Aligned Slide">
    <p:spTree>
      <p:nvGrpSpPr>
        <p:cNvPr id="52" name="Shape 52"/>
        <p:cNvGrpSpPr/>
        <p:nvPr/>
      </p:nvGrpSpPr>
      <p:grpSpPr>
        <a:xfrm>
          <a:off x="0" y="0"/>
          <a:ext cx="0" cy="0"/>
          <a:chOff x="0" y="0"/>
          <a:chExt cx="0" cy="0"/>
        </a:xfrm>
      </p:grpSpPr>
      <p:sp>
        <p:nvSpPr>
          <p:cNvPr id="53" name="Google Shape;53;p12"/>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12"/>
          <p:cNvSpPr txBox="1"/>
          <p:nvPr>
            <p:ph type="title"/>
          </p:nvPr>
        </p:nvSpPr>
        <p:spPr>
          <a:xfrm>
            <a:off x="679135" y="903941"/>
            <a:ext cx="7772400" cy="77460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0C234B"/>
              </a:buClr>
              <a:buSzPts val="2000"/>
              <a:buFont typeface="Verdana"/>
              <a:buNone/>
              <a:defRPr sz="2000">
                <a:solidFill>
                  <a:srgbClr val="0C234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2"/>
          <p:cNvSpPr txBox="1"/>
          <p:nvPr>
            <p:ph idx="1" type="body"/>
          </p:nvPr>
        </p:nvSpPr>
        <p:spPr>
          <a:xfrm>
            <a:off x="679135" y="1843553"/>
            <a:ext cx="2255330" cy="221955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800"/>
              </a:spcBef>
              <a:spcAft>
                <a:spcPts val="0"/>
              </a:spcAft>
              <a:buClr>
                <a:srgbClr val="6F868D"/>
              </a:buClr>
              <a:buSzPts val="1400"/>
              <a:buFont typeface="Verdana"/>
              <a:buNone/>
              <a:defRPr b="0" i="0" sz="1400"/>
            </a:lvl1pPr>
            <a:lvl2pPr indent="-342900" lvl="1" marL="914400" algn="ctr">
              <a:spcBef>
                <a:spcPts val="360"/>
              </a:spcBef>
              <a:spcAft>
                <a:spcPts val="0"/>
              </a:spcAft>
              <a:buSzPts val="1800"/>
              <a:buChar char="•"/>
              <a:defRPr/>
            </a:lvl2pPr>
            <a:lvl3pPr indent="-342900" lvl="2" marL="1371600" algn="ctr">
              <a:spcBef>
                <a:spcPts val="360"/>
              </a:spcBef>
              <a:spcAft>
                <a:spcPts val="0"/>
              </a:spcAft>
              <a:buSzPts val="1800"/>
              <a:buChar char="•"/>
              <a:defRPr/>
            </a:lvl3pPr>
            <a:lvl4pPr indent="-342900" lvl="3" marL="1828800" algn="ctr">
              <a:spcBef>
                <a:spcPts val="360"/>
              </a:spcBef>
              <a:spcAft>
                <a:spcPts val="0"/>
              </a:spcAft>
              <a:buSzPts val="1800"/>
              <a:buChar char="•"/>
              <a:defRPr/>
            </a:lvl4pPr>
            <a:lvl5pPr indent="-342900" lvl="4" marL="2286000" algn="ctr">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2"/>
          <p:cNvSpPr/>
          <p:nvPr>
            <p:ph idx="2" type="pic"/>
          </p:nvPr>
        </p:nvSpPr>
        <p:spPr>
          <a:xfrm>
            <a:off x="3049915" y="1921673"/>
            <a:ext cx="5486400" cy="3086100"/>
          </a:xfrm>
          <a:prstGeom prst="rect">
            <a:avLst/>
          </a:prstGeom>
          <a:noFill/>
          <a:ln>
            <a:noFill/>
          </a:ln>
        </p:spPr>
        <p:txBody>
          <a:bodyPr anchorCtr="0" anchor="t" bIns="45700" lIns="91425" spcFirstLastPara="1" rIns="91425" wrap="square" tIns="45700">
            <a:normAutofit/>
          </a:bodyPr>
          <a:lstStyle>
            <a:lvl1pPr lvl="0" marR="0" rtl="0" algn="ctr">
              <a:spcBef>
                <a:spcPts val="640"/>
              </a:spcBef>
              <a:spcAft>
                <a:spcPts val="0"/>
              </a:spcAft>
              <a:buClr>
                <a:srgbClr val="AB0520"/>
              </a:buClr>
              <a:buSzPts val="3200"/>
              <a:buFont typeface="Arial"/>
              <a:buNone/>
              <a:defRPr b="0" i="0" sz="3200" u="none" cap="none" strike="noStrike">
                <a:solidFill>
                  <a:srgbClr val="6F868D"/>
                </a:solidFill>
                <a:latin typeface="Verdana"/>
                <a:ea typeface="Verdana"/>
                <a:cs typeface="Verdana"/>
                <a:sym typeface="Verdana"/>
              </a:defRPr>
            </a:lvl1pPr>
            <a:lvl2pPr lvl="1" marR="0" rtl="0" algn="ctr">
              <a:spcBef>
                <a:spcPts val="560"/>
              </a:spcBef>
              <a:spcAft>
                <a:spcPts val="0"/>
              </a:spcAft>
              <a:buClr>
                <a:srgbClr val="AB0520"/>
              </a:buClr>
              <a:buSzPts val="2800"/>
              <a:buFont typeface="Arial"/>
              <a:buNone/>
              <a:defRPr b="0" i="0" sz="2800" u="none" cap="none" strike="noStrike">
                <a:solidFill>
                  <a:srgbClr val="6F868D"/>
                </a:solidFill>
                <a:latin typeface="Verdana"/>
                <a:ea typeface="Verdana"/>
                <a:cs typeface="Verdana"/>
                <a:sym typeface="Verdana"/>
              </a:defRPr>
            </a:lvl2pPr>
            <a:lvl3pPr lvl="2" marR="0" rtl="0" algn="ctr">
              <a:spcBef>
                <a:spcPts val="480"/>
              </a:spcBef>
              <a:spcAft>
                <a:spcPts val="0"/>
              </a:spcAft>
              <a:buClr>
                <a:srgbClr val="AB0520"/>
              </a:buClr>
              <a:buSzPts val="2400"/>
              <a:buFont typeface="Arial"/>
              <a:buNone/>
              <a:defRPr b="0" i="0" sz="2400" u="none" cap="none" strike="noStrike">
                <a:solidFill>
                  <a:srgbClr val="6F868D"/>
                </a:solidFill>
                <a:latin typeface="Verdana"/>
                <a:ea typeface="Verdana"/>
                <a:cs typeface="Verdana"/>
                <a:sym typeface="Verdana"/>
              </a:defRPr>
            </a:lvl3pPr>
            <a:lvl4pPr lvl="3" marR="0" rtl="0" algn="ctr">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4pPr>
            <a:lvl5pPr lvl="4" marR="0" rtl="0" algn="ctr">
              <a:spcBef>
                <a:spcPts val="400"/>
              </a:spcBef>
              <a:spcAft>
                <a:spcPts val="0"/>
              </a:spcAft>
              <a:buClr>
                <a:srgbClr val="AB0520"/>
              </a:buClr>
              <a:buSzPts val="2000"/>
              <a:buFont typeface="Arial"/>
              <a:buNone/>
              <a:defRPr b="0" i="0" sz="2000" u="none" cap="none" strike="noStrike">
                <a:solidFill>
                  <a:srgbClr val="6F868D"/>
                </a:solidFill>
                <a:latin typeface="Verdana"/>
                <a:ea typeface="Verdana"/>
                <a:cs typeface="Verdana"/>
                <a:sym typeface="Verdana"/>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7" name="Google Shape;57;p12"/>
          <p:cNvSpPr txBox="1"/>
          <p:nvPr>
            <p:ph idx="3" type="body"/>
          </p:nvPr>
        </p:nvSpPr>
        <p:spPr>
          <a:xfrm>
            <a:off x="3049915" y="5030957"/>
            <a:ext cx="5486400" cy="400870"/>
          </a:xfrm>
          <a:prstGeom prst="rect">
            <a:avLst/>
          </a:prstGeom>
          <a:noFill/>
          <a:ln>
            <a:noFill/>
          </a:ln>
        </p:spPr>
        <p:txBody>
          <a:bodyPr anchorCtr="0" anchor="t" bIns="45700" lIns="91425" spcFirstLastPara="1" rIns="91425" wrap="square" tIns="45700">
            <a:normAutofit/>
          </a:bodyPr>
          <a:lstStyle>
            <a:lvl1pPr indent="-228600" lvl="0" marL="457200" algn="ctr">
              <a:spcBef>
                <a:spcPts val="240"/>
              </a:spcBef>
              <a:spcAft>
                <a:spcPts val="0"/>
              </a:spcAft>
              <a:buSzPts val="1200"/>
              <a:buNone/>
              <a:defRPr sz="1200">
                <a:solidFill>
                  <a:srgbClr val="6F868D"/>
                </a:solidFill>
              </a:defRPr>
            </a:lvl1pPr>
            <a:lvl2pPr indent="-228600" lvl="1" marL="914400" algn="ctr">
              <a:spcBef>
                <a:spcPts val="240"/>
              </a:spcBef>
              <a:spcAft>
                <a:spcPts val="0"/>
              </a:spcAft>
              <a:buSzPts val="1200"/>
              <a:buNone/>
              <a:defRPr sz="1200"/>
            </a:lvl2pPr>
            <a:lvl3pPr indent="-228600" lvl="2" marL="1371600" algn="ctr">
              <a:spcBef>
                <a:spcPts val="200"/>
              </a:spcBef>
              <a:spcAft>
                <a:spcPts val="0"/>
              </a:spcAft>
              <a:buSzPts val="1000"/>
              <a:buNone/>
              <a:defRPr sz="1000"/>
            </a:lvl3pPr>
            <a:lvl4pPr indent="-228600" lvl="3" marL="1828800" algn="ctr">
              <a:spcBef>
                <a:spcPts val="180"/>
              </a:spcBef>
              <a:spcAft>
                <a:spcPts val="0"/>
              </a:spcAft>
              <a:buSzPts val="900"/>
              <a:buNone/>
              <a:defRPr sz="900"/>
            </a:lvl4pPr>
            <a:lvl5pPr indent="-228600" lvl="4" marL="2286000" algn="ctr">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 Slide">
    <p:spTree>
      <p:nvGrpSpPr>
        <p:cNvPr id="58" name="Shape 58"/>
        <p:cNvGrpSpPr/>
        <p:nvPr/>
      </p:nvGrpSpPr>
      <p:grpSpPr>
        <a:xfrm>
          <a:off x="0" y="0"/>
          <a:ext cx="0" cy="0"/>
          <a:chOff x="0" y="0"/>
          <a:chExt cx="0" cy="0"/>
        </a:xfrm>
      </p:grpSpPr>
      <p:sp>
        <p:nvSpPr>
          <p:cNvPr id="59" name="Google Shape;59;p13"/>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descr="unireldata:Shared:_UR_CLIENTS:OUR:2014:OUR140527_DE_BrandArchitecture:MASTER LOGOS:CENG_140611_DE_BrandArchitecture_Folder:UA_CENG_logo lock up:DIGITAL:PNG:Full Color:UA_CENG_RGB_Primary.png" id="60" name="Google Shape;60;p13"/>
          <p:cNvPicPr preferRelativeResize="0"/>
          <p:nvPr/>
        </p:nvPicPr>
        <p:blipFill rotWithShape="1">
          <a:blip r:embed="rId2">
            <a:alphaModFix/>
          </a:blip>
          <a:srcRect b="0" l="0" r="0" t="0"/>
          <a:stretch/>
        </p:blipFill>
        <p:spPr>
          <a:xfrm>
            <a:off x="547966" y="1216349"/>
            <a:ext cx="3571691" cy="570478"/>
          </a:xfrm>
          <a:prstGeom prst="rect">
            <a:avLst/>
          </a:prstGeom>
          <a:noFill/>
          <a:ln>
            <a:noFill/>
          </a:ln>
        </p:spPr>
      </p:pic>
      <p:pic>
        <p:nvPicPr>
          <p:cNvPr descr="unireldata:Shared:_UR_CLIENTS:OUR:2014:OUR140527_DE_BrandArchitecture:MASTER LOGOS:CENG_140611_DE_BrandArchitecture_Folder:UA_CENG_logo lock up:DIGITAL:PNG:Full Color:UA_CENG_RGB_Alt.png" id="61" name="Google Shape;61;p13"/>
          <p:cNvPicPr preferRelativeResize="0"/>
          <p:nvPr/>
        </p:nvPicPr>
        <p:blipFill rotWithShape="1">
          <a:blip r:embed="rId3">
            <a:alphaModFix/>
          </a:blip>
          <a:srcRect b="0" l="0" r="0" t="0"/>
          <a:stretch/>
        </p:blipFill>
        <p:spPr>
          <a:xfrm>
            <a:off x="556866" y="2240987"/>
            <a:ext cx="3562786" cy="566212"/>
          </a:xfrm>
          <a:prstGeom prst="rect">
            <a:avLst/>
          </a:prstGeom>
          <a:noFill/>
          <a:ln>
            <a:noFill/>
          </a:ln>
        </p:spPr>
      </p:pic>
      <p:pic>
        <p:nvPicPr>
          <p:cNvPr descr="unireldata:Shared:_UR_CLIENTS:OUR:2014:OUR140527_DE_BrandArchitecture:MASTER LOGOS:CENG_140611_DE_BrandArchitecture_Folder:UA_CENG_logo lock up:DIGITAL:PNG:Full Color:UA_CENG_RGB_Promo.png" id="62" name="Google Shape;62;p13"/>
          <p:cNvPicPr preferRelativeResize="0"/>
          <p:nvPr/>
        </p:nvPicPr>
        <p:blipFill rotWithShape="1">
          <a:blip r:embed="rId4">
            <a:alphaModFix/>
          </a:blip>
          <a:srcRect b="0" l="0" r="0" t="0"/>
          <a:stretch/>
        </p:blipFill>
        <p:spPr>
          <a:xfrm>
            <a:off x="547972" y="3474024"/>
            <a:ext cx="3571685" cy="611817"/>
          </a:xfrm>
          <a:prstGeom prst="rect">
            <a:avLst/>
          </a:prstGeom>
          <a:noFill/>
          <a:ln>
            <a:noFill/>
          </a:ln>
        </p:spPr>
      </p:pic>
      <p:pic>
        <p:nvPicPr>
          <p:cNvPr descr="unireldata:Shared:_UR_CLIENTS:OUR:2014:OUR140527_DE_BrandArchitecture:MASTER LOGOS:CENG_140611_DE_BrandArchitecture_Folder:UA_CENG_logo lock up:DIGITAL:PNG:Full Color:UA_CENG_RGB_Limited.png" id="63" name="Google Shape;63;p13"/>
          <p:cNvPicPr preferRelativeResize="0"/>
          <p:nvPr/>
        </p:nvPicPr>
        <p:blipFill rotWithShape="1">
          <a:blip r:embed="rId5">
            <a:alphaModFix/>
          </a:blip>
          <a:srcRect b="0" l="0" r="0" t="0"/>
          <a:stretch/>
        </p:blipFill>
        <p:spPr>
          <a:xfrm>
            <a:off x="547966" y="4690388"/>
            <a:ext cx="3266794" cy="309599"/>
          </a:xfrm>
          <a:prstGeom prst="rect">
            <a:avLst/>
          </a:prstGeom>
          <a:noFill/>
          <a:ln>
            <a:noFill/>
          </a:ln>
        </p:spPr>
      </p:pic>
      <p:sp>
        <p:nvSpPr>
          <p:cNvPr id="64" name="Google Shape;64;p13"/>
          <p:cNvSpPr/>
          <p:nvPr/>
        </p:nvSpPr>
        <p:spPr>
          <a:xfrm>
            <a:off x="4557058" y="791882"/>
            <a:ext cx="4586941" cy="5319059"/>
          </a:xfrm>
          <a:prstGeom prst="rect">
            <a:avLst/>
          </a:prstGeom>
          <a:solidFill>
            <a:schemeClr val="dk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unireldata:Shared:_UR_CLIENTS:OUR:2014:OUR140527_DE_BrandArchitecture:MASTER LOGOS:CENG_140611_DE_BrandArchitecture_Folder:UA_CENG_logo lock up:DIGITAL:PNG:Reverse:UA_CENG_RGB_Alt_reverse.png" id="65" name="Google Shape;65;p13"/>
          <p:cNvPicPr preferRelativeResize="0"/>
          <p:nvPr/>
        </p:nvPicPr>
        <p:blipFill rotWithShape="1">
          <a:blip r:embed="rId6">
            <a:alphaModFix/>
          </a:blip>
          <a:srcRect b="0" l="0" r="0" t="0"/>
          <a:stretch/>
        </p:blipFill>
        <p:spPr>
          <a:xfrm>
            <a:off x="4975411" y="2240986"/>
            <a:ext cx="3571688" cy="567628"/>
          </a:xfrm>
          <a:prstGeom prst="rect">
            <a:avLst/>
          </a:prstGeom>
          <a:noFill/>
          <a:ln>
            <a:noFill/>
          </a:ln>
        </p:spPr>
      </p:pic>
      <p:pic>
        <p:nvPicPr>
          <p:cNvPr descr="unireldata:Shared:_UR_CLIENTS:OUR:2014:OUR140527_DE_BrandArchitecture:MASTER LOGOS:CENG_140611_DE_BrandArchitecture_Folder:UA_CENG_logo lock up:DIGITAL:PNG:Reverse:UA_CENG_RGB_Limited_reverse.png" id="66" name="Google Shape;66;p13"/>
          <p:cNvPicPr preferRelativeResize="0"/>
          <p:nvPr/>
        </p:nvPicPr>
        <p:blipFill rotWithShape="1">
          <a:blip r:embed="rId7">
            <a:alphaModFix/>
          </a:blip>
          <a:srcRect b="0" l="0" r="0" t="0"/>
          <a:stretch/>
        </p:blipFill>
        <p:spPr>
          <a:xfrm>
            <a:off x="4975411" y="4690388"/>
            <a:ext cx="3638098" cy="344787"/>
          </a:xfrm>
          <a:prstGeom prst="rect">
            <a:avLst/>
          </a:prstGeom>
          <a:noFill/>
          <a:ln>
            <a:noFill/>
          </a:ln>
        </p:spPr>
      </p:pic>
      <p:pic>
        <p:nvPicPr>
          <p:cNvPr descr="unireldata:Shared:_UR_CLIENTS:OUR:2014:OUR140527_DE_BrandArchitecture:MASTER LOGOS:CENG_140611_DE_BrandArchitecture_Folder:UA_CENG_logo lock up:DIGITAL:PNG:Reverse:UA_CENG_RGB_Primary_reverse.png" id="67" name="Google Shape;67;p13"/>
          <p:cNvPicPr preferRelativeResize="0"/>
          <p:nvPr/>
        </p:nvPicPr>
        <p:blipFill rotWithShape="1">
          <a:blip r:embed="rId8">
            <a:alphaModFix/>
          </a:blip>
          <a:srcRect b="0" l="0" r="0" t="0"/>
          <a:stretch/>
        </p:blipFill>
        <p:spPr>
          <a:xfrm>
            <a:off x="4975411" y="1216349"/>
            <a:ext cx="3571688" cy="570478"/>
          </a:xfrm>
          <a:prstGeom prst="rect">
            <a:avLst/>
          </a:prstGeom>
          <a:noFill/>
          <a:ln>
            <a:noFill/>
          </a:ln>
        </p:spPr>
      </p:pic>
      <p:pic>
        <p:nvPicPr>
          <p:cNvPr descr="unireldata:Shared:_UR_CLIENTS:OUR:2014:OUR140527_DE_BrandArchitecture:MASTER LOGOS:CENG_140611_DE_BrandArchitecture_Folder:UA_CENG_logo lock up:DIGITAL:PNG:Reverse:UA_CENG_RGB_Promo_reverse.png" id="68" name="Google Shape;68;p13"/>
          <p:cNvPicPr preferRelativeResize="0"/>
          <p:nvPr/>
        </p:nvPicPr>
        <p:blipFill rotWithShape="1">
          <a:blip r:embed="rId9">
            <a:alphaModFix/>
          </a:blip>
          <a:srcRect b="0" l="0" r="0" t="0"/>
          <a:stretch/>
        </p:blipFill>
        <p:spPr>
          <a:xfrm>
            <a:off x="4975411" y="3474024"/>
            <a:ext cx="3571688" cy="6118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triangle_page#.png" id="10" name="Google Shape;10;p4"/>
          <p:cNvPicPr preferRelativeResize="0"/>
          <p:nvPr/>
        </p:nvPicPr>
        <p:blipFill rotWithShape="1">
          <a:blip r:embed="rId1">
            <a:alphaModFix/>
          </a:blip>
          <a:srcRect b="0" l="0" r="0" t="0"/>
          <a:stretch/>
        </p:blipFill>
        <p:spPr>
          <a:xfrm>
            <a:off x="4343400" y="6619893"/>
            <a:ext cx="435864" cy="240792"/>
          </a:xfrm>
          <a:prstGeom prst="rect">
            <a:avLst/>
          </a:prstGeom>
          <a:noFill/>
          <a:ln>
            <a:noFill/>
          </a:ln>
        </p:spPr>
      </p:pic>
      <p:sp>
        <p:nvSpPr>
          <p:cNvPr id="11" name="Google Shape;11;p4"/>
          <p:cNvSpPr txBox="1"/>
          <p:nvPr>
            <p:ph type="title"/>
          </p:nvPr>
        </p:nvSpPr>
        <p:spPr>
          <a:xfrm>
            <a:off x="457200" y="2551231"/>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0C234B"/>
              </a:buClr>
              <a:buSzPts val="3600"/>
              <a:buFont typeface="Verdana"/>
              <a:buNone/>
              <a:defRPr b="1" i="0" sz="3600" u="none" cap="none" strike="noStrike">
                <a:solidFill>
                  <a:srgbClr val="0C234B"/>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
          <p:cNvSpPr txBox="1"/>
          <p:nvPr>
            <p:ph idx="1" type="body"/>
          </p:nvPr>
        </p:nvSpPr>
        <p:spPr>
          <a:xfrm>
            <a:off x="918163" y="3885257"/>
            <a:ext cx="6946430" cy="1441274"/>
          </a:xfrm>
          <a:prstGeom prst="rect">
            <a:avLst/>
          </a:prstGeom>
          <a:noFill/>
          <a:ln>
            <a:noFill/>
          </a:ln>
        </p:spPr>
        <p:txBody>
          <a:bodyPr anchorCtr="0" anchor="t" bIns="45700" lIns="91425" spcFirstLastPara="1" rIns="91425" wrap="square" tIns="45700">
            <a:normAutofit/>
          </a:bodyPr>
          <a:lstStyle>
            <a:lvl1pPr indent="-355600" lvl="0" marL="457200" marR="0" rtl="0" algn="ctr">
              <a:spcBef>
                <a:spcPts val="400"/>
              </a:spcBef>
              <a:spcAft>
                <a:spcPts val="0"/>
              </a:spcAft>
              <a:buClr>
                <a:srgbClr val="AB0520"/>
              </a:buClr>
              <a:buSzPts val="2000"/>
              <a:buFont typeface="Arial"/>
              <a:buChar char="•"/>
              <a:defRPr b="0" i="0" sz="2000" u="none" cap="none" strike="noStrike">
                <a:solidFill>
                  <a:srgbClr val="6F868D"/>
                </a:solidFill>
                <a:latin typeface="Verdana"/>
                <a:ea typeface="Verdana"/>
                <a:cs typeface="Verdana"/>
                <a:sym typeface="Verdana"/>
              </a:defRPr>
            </a:lvl1pPr>
            <a:lvl2pPr indent="-330200" lvl="1" marL="914400" marR="0" rtl="0" algn="ctr">
              <a:spcBef>
                <a:spcPts val="320"/>
              </a:spcBef>
              <a:spcAft>
                <a:spcPts val="0"/>
              </a:spcAft>
              <a:buClr>
                <a:srgbClr val="AB0520"/>
              </a:buClr>
              <a:buSzPts val="1600"/>
              <a:buFont typeface="Arial"/>
              <a:buChar char="•"/>
              <a:defRPr b="0" i="0" sz="1600" u="none" cap="none" strike="noStrike">
                <a:solidFill>
                  <a:srgbClr val="6F868D"/>
                </a:solidFill>
                <a:latin typeface="Verdana"/>
                <a:ea typeface="Verdana"/>
                <a:cs typeface="Verdana"/>
                <a:sym typeface="Verdana"/>
              </a:defRPr>
            </a:lvl2pPr>
            <a:lvl3pPr indent="-304800" lvl="2" marL="1371600" marR="0" rtl="0" algn="ctr">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3pPr>
            <a:lvl4pPr indent="-304800" lvl="3" marL="1828800" marR="0" rtl="0" algn="ctr">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4pPr>
            <a:lvl5pPr indent="-304800" lvl="4" marL="2286000" marR="0" rtl="0" algn="ctr">
              <a:spcBef>
                <a:spcPts val="240"/>
              </a:spcBef>
              <a:spcAft>
                <a:spcPts val="0"/>
              </a:spcAft>
              <a:buClr>
                <a:srgbClr val="AB0520"/>
              </a:buClr>
              <a:buSzPts val="1200"/>
              <a:buFont typeface="Arial"/>
              <a:buChar char="•"/>
              <a:defRPr b="0" i="0" sz="1200" u="none" cap="none" strike="noStrike">
                <a:solidFill>
                  <a:srgbClr val="6F868D"/>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4"/>
          <p:cNvSpPr txBox="1"/>
          <p:nvPr>
            <p:ph idx="12" type="sldNum"/>
          </p:nvPr>
        </p:nvSpPr>
        <p:spPr>
          <a:xfrm>
            <a:off x="4361576" y="6558724"/>
            <a:ext cx="398874"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FFFFFF"/>
                </a:solidFill>
                <a:latin typeface="Calibri"/>
                <a:ea typeface="Calibri"/>
                <a:cs typeface="Calibri"/>
                <a:sym typeface="Calibri"/>
              </a:defRPr>
            </a:lvl1pPr>
            <a:lvl2pPr indent="0" lvl="1" marL="0" marR="0" rtl="0" algn="ctr">
              <a:spcBef>
                <a:spcPts val="0"/>
              </a:spcBef>
              <a:buNone/>
              <a:defRPr b="0" i="0" sz="1200" u="none" cap="none" strike="noStrike">
                <a:solidFill>
                  <a:srgbClr val="FFFFFF"/>
                </a:solidFill>
                <a:latin typeface="Calibri"/>
                <a:ea typeface="Calibri"/>
                <a:cs typeface="Calibri"/>
                <a:sym typeface="Calibri"/>
              </a:defRPr>
            </a:lvl2pPr>
            <a:lvl3pPr indent="0" lvl="2" marL="0" marR="0" rtl="0" algn="ctr">
              <a:spcBef>
                <a:spcPts val="0"/>
              </a:spcBef>
              <a:buNone/>
              <a:defRPr b="0" i="0" sz="1200" u="none" cap="none" strike="noStrike">
                <a:solidFill>
                  <a:srgbClr val="FFFFFF"/>
                </a:solidFill>
                <a:latin typeface="Calibri"/>
                <a:ea typeface="Calibri"/>
                <a:cs typeface="Calibri"/>
                <a:sym typeface="Calibri"/>
              </a:defRPr>
            </a:lvl3pPr>
            <a:lvl4pPr indent="0" lvl="3" marL="0" marR="0" rtl="0" algn="ctr">
              <a:spcBef>
                <a:spcPts val="0"/>
              </a:spcBef>
              <a:buNone/>
              <a:defRPr b="0" i="0" sz="1200" u="none" cap="none" strike="noStrike">
                <a:solidFill>
                  <a:srgbClr val="FFFFFF"/>
                </a:solidFill>
                <a:latin typeface="Calibri"/>
                <a:ea typeface="Calibri"/>
                <a:cs typeface="Calibri"/>
                <a:sym typeface="Calibri"/>
              </a:defRPr>
            </a:lvl4pPr>
            <a:lvl5pPr indent="0" lvl="4" marL="0" marR="0" rtl="0" algn="ctr">
              <a:spcBef>
                <a:spcPts val="0"/>
              </a:spcBef>
              <a:buNone/>
              <a:defRPr b="0" i="0" sz="1200" u="none" cap="none" strike="noStrike">
                <a:solidFill>
                  <a:srgbClr val="FFFFFF"/>
                </a:solidFill>
                <a:latin typeface="Calibri"/>
                <a:ea typeface="Calibri"/>
                <a:cs typeface="Calibri"/>
                <a:sym typeface="Calibri"/>
              </a:defRPr>
            </a:lvl5pPr>
            <a:lvl6pPr indent="0" lvl="5" marL="0" marR="0" rtl="0" algn="ctr">
              <a:spcBef>
                <a:spcPts val="0"/>
              </a:spcBef>
              <a:buNone/>
              <a:defRPr b="0" i="0" sz="1200" u="none" cap="none" strike="noStrike">
                <a:solidFill>
                  <a:srgbClr val="FFFFFF"/>
                </a:solidFill>
                <a:latin typeface="Calibri"/>
                <a:ea typeface="Calibri"/>
                <a:cs typeface="Calibri"/>
                <a:sym typeface="Calibri"/>
              </a:defRPr>
            </a:lvl6pPr>
            <a:lvl7pPr indent="0" lvl="6" marL="0" marR="0" rtl="0" algn="ctr">
              <a:spcBef>
                <a:spcPts val="0"/>
              </a:spcBef>
              <a:buNone/>
              <a:defRPr b="0" i="0" sz="1200" u="none" cap="none" strike="noStrike">
                <a:solidFill>
                  <a:srgbClr val="FFFFFF"/>
                </a:solidFill>
                <a:latin typeface="Calibri"/>
                <a:ea typeface="Calibri"/>
                <a:cs typeface="Calibri"/>
                <a:sym typeface="Calibri"/>
              </a:defRPr>
            </a:lvl7pPr>
            <a:lvl8pPr indent="0" lvl="7" marL="0" marR="0" rtl="0" algn="ctr">
              <a:spcBef>
                <a:spcPts val="0"/>
              </a:spcBef>
              <a:buNone/>
              <a:defRPr b="0" i="0" sz="1200" u="none" cap="none" strike="noStrike">
                <a:solidFill>
                  <a:srgbClr val="FFFFFF"/>
                </a:solidFill>
                <a:latin typeface="Calibri"/>
                <a:ea typeface="Calibri"/>
                <a:cs typeface="Calibri"/>
                <a:sym typeface="Calibri"/>
              </a:defRPr>
            </a:lvl8pPr>
            <a:lvl9pPr indent="0" lvl="8" marL="0" marR="0" rtl="0" algn="ctr">
              <a:spcBef>
                <a:spcPts val="0"/>
              </a:spcBef>
              <a:buNone/>
              <a:defRPr b="0" i="0" sz="12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4" name="Google Shape;14;p4"/>
          <p:cNvGrpSpPr/>
          <p:nvPr/>
        </p:nvGrpSpPr>
        <p:grpSpPr>
          <a:xfrm>
            <a:off x="0" y="0"/>
            <a:ext cx="9144000" cy="640080"/>
            <a:chOff x="246543" y="219"/>
            <a:chExt cx="9144000" cy="640080"/>
          </a:xfrm>
        </p:grpSpPr>
        <p:pic>
          <p:nvPicPr>
            <p:cNvPr id="15" name="Google Shape;15;p4"/>
            <p:cNvPicPr preferRelativeResize="0"/>
            <p:nvPr/>
          </p:nvPicPr>
          <p:blipFill rotWithShape="1">
            <a:blip r:embed="rId2">
              <a:alphaModFix/>
            </a:blip>
            <a:srcRect b="54851" l="92" r="3103" t="20961"/>
            <a:stretch/>
          </p:blipFill>
          <p:spPr>
            <a:xfrm>
              <a:off x="246543" y="10081"/>
              <a:ext cx="9144000" cy="629999"/>
            </a:xfrm>
            <a:prstGeom prst="rect">
              <a:avLst/>
            </a:prstGeom>
            <a:solidFill>
              <a:srgbClr val="0C234B"/>
            </a:solidFill>
            <a:ln>
              <a:noFill/>
            </a:ln>
          </p:spPr>
        </p:pic>
        <p:grpSp>
          <p:nvGrpSpPr>
            <p:cNvPr id="16" name="Google Shape;16;p4"/>
            <p:cNvGrpSpPr/>
            <p:nvPr/>
          </p:nvGrpSpPr>
          <p:grpSpPr>
            <a:xfrm>
              <a:off x="246543" y="219"/>
              <a:ext cx="9144000" cy="640080"/>
              <a:chOff x="-380986" y="-193642"/>
              <a:chExt cx="9144000" cy="640080"/>
            </a:xfrm>
          </p:grpSpPr>
          <p:sp>
            <p:nvSpPr>
              <p:cNvPr id="17" name="Google Shape;17;p4"/>
              <p:cNvSpPr txBox="1"/>
              <p:nvPr/>
            </p:nvSpPr>
            <p:spPr>
              <a:xfrm>
                <a:off x="-380986" y="-193642"/>
                <a:ext cx="9144000" cy="640080"/>
              </a:xfrm>
              <a:prstGeom prst="rect">
                <a:avLst/>
              </a:prstGeom>
              <a:solidFill>
                <a:srgbClr val="0C234B">
                  <a:alpha val="88627"/>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unireldata:Shared:_UR_CLIENTS:OUR:2014:OUR140527_DE_BrandArchitecture:MASTER LOGOS:CENG_140611_DE_BrandArchitecture_Folder:UA_CENG_logo lock up:DIGITAL:PNG:Reverse:UA_CENG_RGB_Primary_reverse.png" id="18" name="Google Shape;18;p4"/>
              <p:cNvPicPr preferRelativeResize="0"/>
              <p:nvPr/>
            </p:nvPicPr>
            <p:blipFill rotWithShape="1">
              <a:blip r:embed="rId3">
                <a:alphaModFix/>
              </a:blip>
              <a:srcRect b="0" l="0" r="0" t="0"/>
              <a:stretch/>
            </p:blipFill>
            <p:spPr>
              <a:xfrm>
                <a:off x="-48488" y="-51319"/>
                <a:ext cx="2359181" cy="376813"/>
              </a:xfrm>
              <a:prstGeom prst="rect">
                <a:avLst/>
              </a:prstGeom>
              <a:noFill/>
              <a:ln>
                <a:noFill/>
              </a:ln>
            </p:spPr>
          </p:pic>
        </p:grpSp>
      </p:gr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1.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4.png"/><Relationship Id="rId12"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jpg"/><Relationship Id="rId4" Type="http://schemas.openxmlformats.org/officeDocument/2006/relationships/image" Target="../media/image31.png"/><Relationship Id="rId9" Type="http://schemas.openxmlformats.org/officeDocument/2006/relationships/image" Target="../media/image13.png"/><Relationship Id="rId5" Type="http://schemas.openxmlformats.org/officeDocument/2006/relationships/image" Target="../media/image32.jpg"/><Relationship Id="rId6" Type="http://schemas.openxmlformats.org/officeDocument/2006/relationships/image" Target="../media/image30.png"/><Relationship Id="rId7" Type="http://schemas.openxmlformats.org/officeDocument/2006/relationships/image" Target="../media/image17.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descr="A picture containing red, baseball&#10;&#10;Description automatically generated" id="81" name="Google Shape;81;g753cce624c_0_82"/>
          <p:cNvPicPr preferRelativeResize="0"/>
          <p:nvPr>
            <p:ph idx="1" type="body"/>
          </p:nvPr>
        </p:nvPicPr>
        <p:blipFill rotWithShape="1">
          <a:blip r:embed="rId3">
            <a:alphaModFix/>
          </a:blip>
          <a:srcRect b="0" l="0" r="0" t="0"/>
          <a:stretch/>
        </p:blipFill>
        <p:spPr>
          <a:xfrm>
            <a:off x="2654545" y="871466"/>
            <a:ext cx="3841500" cy="777600"/>
          </a:xfrm>
          <a:prstGeom prst="rect">
            <a:avLst/>
          </a:prstGeom>
          <a:noFill/>
          <a:ln>
            <a:noFill/>
          </a:ln>
        </p:spPr>
      </p:pic>
      <p:sp>
        <p:nvSpPr>
          <p:cNvPr id="82" name="Google Shape;82;g753cce624c_0_82"/>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3" name="Google Shape;83;g753cce624c_0_82"/>
          <p:cNvSpPr txBox="1"/>
          <p:nvPr/>
        </p:nvSpPr>
        <p:spPr>
          <a:xfrm>
            <a:off x="965575" y="1784775"/>
            <a:ext cx="7191000" cy="1077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libri"/>
                <a:ea typeface="Calibri"/>
                <a:cs typeface="Calibri"/>
                <a:sym typeface="Calibri"/>
              </a:rPr>
              <a:t>Project 19063</a:t>
            </a:r>
            <a:endParaRPr/>
          </a:p>
          <a:p>
            <a:pPr indent="0" lvl="0" marL="0" rtl="0" algn="ctr">
              <a:spcBef>
                <a:spcPts val="0"/>
              </a:spcBef>
              <a:spcAft>
                <a:spcPts val="0"/>
              </a:spcAft>
              <a:buClr>
                <a:srgbClr val="0C234B"/>
              </a:buClr>
              <a:buSzPts val="3600"/>
              <a:buFont typeface="Verdana"/>
              <a:buNone/>
            </a:pPr>
            <a:r>
              <a:rPr lang="en-US" sz="3200">
                <a:solidFill>
                  <a:srgbClr val="0C234B"/>
                </a:solidFill>
                <a:latin typeface="Calibri"/>
                <a:ea typeface="Calibri"/>
                <a:cs typeface="Calibri"/>
                <a:sym typeface="Calibri"/>
              </a:rPr>
              <a:t>Epileptic Seizure Detection and Notification System</a:t>
            </a:r>
            <a:endParaRPr sz="3200">
              <a:latin typeface="Calibri"/>
              <a:ea typeface="Calibri"/>
              <a:cs typeface="Calibri"/>
              <a:sym typeface="Calibri"/>
            </a:endParaRPr>
          </a:p>
        </p:txBody>
      </p:sp>
      <p:pic>
        <p:nvPicPr>
          <p:cNvPr id="84" name="Google Shape;84;g753cce624c_0_82"/>
          <p:cNvPicPr preferRelativeResize="0"/>
          <p:nvPr/>
        </p:nvPicPr>
        <p:blipFill rotWithShape="1">
          <a:blip r:embed="rId4">
            <a:alphaModFix/>
          </a:blip>
          <a:srcRect b="0" l="0" r="0" t="0"/>
          <a:stretch/>
        </p:blipFill>
        <p:spPr>
          <a:xfrm>
            <a:off x="3446812" y="5729514"/>
            <a:ext cx="2256974" cy="1128487"/>
          </a:xfrm>
          <a:prstGeom prst="rect">
            <a:avLst/>
          </a:prstGeom>
          <a:noFill/>
          <a:ln>
            <a:noFill/>
          </a:ln>
        </p:spPr>
      </p:pic>
      <p:sp>
        <p:nvSpPr>
          <p:cNvPr id="85" name="Google Shape;85;g753cce624c_0_82"/>
          <p:cNvSpPr/>
          <p:nvPr/>
        </p:nvSpPr>
        <p:spPr>
          <a:xfrm>
            <a:off x="2266440" y="4167722"/>
            <a:ext cx="6039000" cy="141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Team Members:</a:t>
            </a:r>
            <a:endParaRPr/>
          </a:p>
          <a:p>
            <a:pPr indent="0" lvl="1" marL="457200" marR="0" rtl="0" algn="l">
              <a:spcBef>
                <a:spcPts val="0"/>
              </a:spcBef>
              <a:spcAft>
                <a:spcPts val="0"/>
              </a:spcAft>
              <a:buNone/>
            </a:pPr>
            <a:r>
              <a:rPr lang="en-US" sz="1200">
                <a:solidFill>
                  <a:schemeClr val="dk1"/>
                </a:solidFill>
                <a:latin typeface="Calibri"/>
                <a:ea typeface="Calibri"/>
                <a:cs typeface="Calibri"/>
                <a:sym typeface="Calibri"/>
              </a:rPr>
              <a:t>Alejandro Ortega</a:t>
            </a:r>
            <a:r>
              <a:rPr b="0" i="0" lang="en-US" sz="1200" u="none" cap="none" strike="noStrike">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Biomedical Engineering</a:t>
            </a:r>
            <a:endParaRPr/>
          </a:p>
          <a:p>
            <a:pPr indent="0" lvl="1" marL="457200" marR="0" rtl="0" algn="l">
              <a:spcBef>
                <a:spcPts val="0"/>
              </a:spcBef>
              <a:spcAft>
                <a:spcPts val="0"/>
              </a:spcAft>
              <a:buNone/>
            </a:pPr>
            <a:r>
              <a:rPr lang="en-US" sz="1200">
                <a:solidFill>
                  <a:schemeClr val="dk1"/>
                </a:solidFill>
                <a:latin typeface="Calibri"/>
                <a:ea typeface="Calibri"/>
                <a:cs typeface="Calibri"/>
                <a:sym typeface="Calibri"/>
              </a:rPr>
              <a:t>Gordon Downs	</a:t>
            </a:r>
            <a:r>
              <a:rPr b="0" i="0" lang="en-US" sz="1200" u="none" cap="none" strike="noStrike">
                <a:solidFill>
                  <a:schemeClr val="dk1"/>
                </a:solidFill>
                <a:latin typeface="Calibri"/>
                <a:ea typeface="Calibri"/>
                <a:cs typeface="Calibri"/>
                <a:sym typeface="Calibri"/>
              </a:rPr>
              <a:t> 	Electrical and Computer Engineering</a:t>
            </a:r>
            <a:endParaRPr/>
          </a:p>
          <a:p>
            <a:pPr indent="0" lvl="1" marL="457200" marR="0" rtl="0" algn="l">
              <a:spcBef>
                <a:spcPts val="0"/>
              </a:spcBef>
              <a:spcAft>
                <a:spcPts val="0"/>
              </a:spcAft>
              <a:buNone/>
            </a:pPr>
            <a:r>
              <a:rPr lang="en-US" sz="1200">
                <a:solidFill>
                  <a:schemeClr val="dk1"/>
                </a:solidFill>
                <a:latin typeface="Calibri"/>
                <a:ea typeface="Calibri"/>
                <a:cs typeface="Calibri"/>
                <a:sym typeface="Calibri"/>
              </a:rPr>
              <a:t>K. Humberto López Félix</a:t>
            </a:r>
            <a:r>
              <a:rPr b="0" i="0" lang="en-US" sz="1200" u="none" cap="none" strike="noStrike">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Biosystems Engineering</a:t>
            </a:r>
            <a:endParaRPr/>
          </a:p>
          <a:p>
            <a:pPr indent="0" lvl="1" marL="457200" marR="0" rtl="0" algn="l">
              <a:spcBef>
                <a:spcPts val="0"/>
              </a:spcBef>
              <a:spcAft>
                <a:spcPts val="0"/>
              </a:spcAft>
              <a:buNone/>
            </a:pPr>
            <a:r>
              <a:rPr lang="en-US" sz="1200">
                <a:solidFill>
                  <a:schemeClr val="dk1"/>
                </a:solidFill>
                <a:latin typeface="Calibri"/>
                <a:ea typeface="Calibri"/>
                <a:cs typeface="Calibri"/>
                <a:sym typeface="Calibri"/>
              </a:rPr>
              <a:t>Louie Bertani</a:t>
            </a:r>
            <a:r>
              <a:rPr b="0" i="0" lang="en-US" sz="1200" u="none" cap="none" strike="noStrike">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Industrial Engineering</a:t>
            </a:r>
            <a:endParaRPr/>
          </a:p>
          <a:p>
            <a:pPr indent="0" lvl="1" marL="457200" marR="0" rtl="0" algn="l">
              <a:spcBef>
                <a:spcPts val="0"/>
              </a:spcBef>
              <a:spcAft>
                <a:spcPts val="0"/>
              </a:spcAft>
              <a:buNone/>
            </a:pPr>
            <a:r>
              <a:t/>
            </a:r>
            <a:endParaRPr/>
          </a:p>
        </p:txBody>
      </p:sp>
      <p:pic>
        <p:nvPicPr>
          <p:cNvPr id="86" name="Google Shape;86;g753cce624c_0_82"/>
          <p:cNvPicPr preferRelativeResize="0"/>
          <p:nvPr/>
        </p:nvPicPr>
        <p:blipFill rotWithShape="1">
          <a:blip r:embed="rId5">
            <a:alphaModFix/>
          </a:blip>
          <a:srcRect b="0" l="0" r="0" t="0"/>
          <a:stretch/>
        </p:blipFill>
        <p:spPr>
          <a:xfrm>
            <a:off x="4117301" y="3429000"/>
            <a:ext cx="1185248" cy="7861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g76e512381c_2_0"/>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Proposed Rescope</a:t>
            </a:r>
            <a:endParaRPr/>
          </a:p>
        </p:txBody>
      </p:sp>
      <p:sp>
        <p:nvSpPr>
          <p:cNvPr id="178" name="Google Shape;178;g76e512381c_2_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79" name="Google Shape;179;g76e512381c_2_0"/>
          <p:cNvPicPr preferRelativeResize="0"/>
          <p:nvPr/>
        </p:nvPicPr>
        <p:blipFill rotWithShape="1">
          <a:blip r:embed="rId3">
            <a:alphaModFix/>
          </a:blip>
          <a:srcRect b="10514" l="37132" r="36614" t="29780"/>
          <a:stretch/>
        </p:blipFill>
        <p:spPr>
          <a:xfrm>
            <a:off x="2482238" y="1249550"/>
            <a:ext cx="4157674" cy="5318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g753cce624c_1_21"/>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SRVM</a:t>
            </a:r>
            <a:endParaRPr/>
          </a:p>
        </p:txBody>
      </p:sp>
      <p:sp>
        <p:nvSpPr>
          <p:cNvPr id="186" name="Google Shape;186;g753cce624c_1_21"/>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87" name="Google Shape;187;g753cce624c_1_21"/>
          <p:cNvPicPr preferRelativeResize="0"/>
          <p:nvPr/>
        </p:nvPicPr>
        <p:blipFill>
          <a:blip r:embed="rId3">
            <a:alphaModFix/>
          </a:blip>
          <a:stretch>
            <a:fillRect/>
          </a:stretch>
        </p:blipFill>
        <p:spPr>
          <a:xfrm>
            <a:off x="0" y="1434675"/>
            <a:ext cx="9144000" cy="51435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g753cce624c_2_1"/>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SRVM</a:t>
            </a:r>
            <a:endParaRPr/>
          </a:p>
        </p:txBody>
      </p:sp>
      <p:sp>
        <p:nvSpPr>
          <p:cNvPr id="194" name="Google Shape;194;g753cce624c_2_1"/>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95" name="Google Shape;195;g753cce624c_2_1"/>
          <p:cNvPicPr preferRelativeResize="0"/>
          <p:nvPr/>
        </p:nvPicPr>
        <p:blipFill>
          <a:blip r:embed="rId3">
            <a:alphaModFix/>
          </a:blip>
          <a:stretch>
            <a:fillRect/>
          </a:stretch>
        </p:blipFill>
        <p:spPr>
          <a:xfrm>
            <a:off x="0" y="1327719"/>
            <a:ext cx="9144000" cy="50949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g76e512381c_0_0"/>
          <p:cNvSpPr txBox="1"/>
          <p:nvPr>
            <p:ph type="title"/>
          </p:nvPr>
        </p:nvSpPr>
        <p:spPr>
          <a:xfrm>
            <a:off x="4462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Cost</a:t>
            </a:r>
            <a:endParaRPr>
              <a:latin typeface="Times New Roman"/>
              <a:ea typeface="Times New Roman"/>
              <a:cs typeface="Times New Roman"/>
              <a:sym typeface="Times New Roman"/>
            </a:endParaRPr>
          </a:p>
        </p:txBody>
      </p:sp>
      <p:sp>
        <p:nvSpPr>
          <p:cNvPr id="202" name="Google Shape;202;g76e512381c_0_0"/>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3" name="Google Shape;203;g76e512381c_0_0"/>
          <p:cNvSpPr txBox="1"/>
          <p:nvPr/>
        </p:nvSpPr>
        <p:spPr>
          <a:xfrm>
            <a:off x="714925" y="6081800"/>
            <a:ext cx="7692300" cy="3651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can complete the project based on our Cost Analysis for FAR</a:t>
            </a:r>
            <a:endParaRPr b="1" i="0" sz="1800" u="none" cap="none" strike="noStrike">
              <a:solidFill>
                <a:schemeClr val="dk1"/>
              </a:solidFill>
              <a:latin typeface="Times New Roman"/>
              <a:ea typeface="Times New Roman"/>
              <a:cs typeface="Times New Roman"/>
              <a:sym typeface="Times New Roman"/>
            </a:endParaRPr>
          </a:p>
        </p:txBody>
      </p:sp>
      <p:pic>
        <p:nvPicPr>
          <p:cNvPr id="204" name="Google Shape;204;g76e512381c_0_0"/>
          <p:cNvPicPr preferRelativeResize="0"/>
          <p:nvPr/>
        </p:nvPicPr>
        <p:blipFill>
          <a:blip r:embed="rId3">
            <a:alphaModFix/>
          </a:blip>
          <a:stretch>
            <a:fillRect/>
          </a:stretch>
        </p:blipFill>
        <p:spPr>
          <a:xfrm>
            <a:off x="898525" y="1444210"/>
            <a:ext cx="7325095" cy="43327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753cce624c_0_75"/>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Lessons Learned</a:t>
            </a:r>
            <a:endParaRPr/>
          </a:p>
        </p:txBody>
      </p:sp>
      <p:sp>
        <p:nvSpPr>
          <p:cNvPr id="211" name="Google Shape;211;g753cce624c_0_75"/>
          <p:cNvSpPr txBox="1"/>
          <p:nvPr>
            <p:ph idx="1" type="body"/>
          </p:nvPr>
        </p:nvSpPr>
        <p:spPr>
          <a:xfrm>
            <a:off x="554273" y="1426103"/>
            <a:ext cx="8228100" cy="5027700"/>
          </a:xfrm>
          <a:prstGeom prst="rect">
            <a:avLst/>
          </a:prstGeom>
        </p:spPr>
        <p:txBody>
          <a:bodyPr anchorCtr="0" anchor="t" bIns="45700" lIns="91425" spcFirstLastPara="1" rIns="91425" wrap="square" tIns="45700">
            <a:noAutofit/>
          </a:bodyPr>
          <a:lstStyle/>
          <a:p>
            <a:pPr indent="-374650" lvl="0" marL="457200" rtl="0" algn="l">
              <a:spcBef>
                <a:spcPts val="560"/>
              </a:spcBef>
              <a:spcAft>
                <a:spcPts val="0"/>
              </a:spcAft>
              <a:buSzPts val="2300"/>
              <a:buChar char="•"/>
            </a:pPr>
            <a:r>
              <a:rPr i="1" lang="en-US" sz="2300"/>
              <a:t>“</a:t>
            </a:r>
            <a:r>
              <a:rPr i="1" lang="en-US" sz="2300"/>
              <a:t>Simple is better than convoluted”</a:t>
            </a:r>
            <a:endParaRPr i="1" sz="2300"/>
          </a:p>
          <a:p>
            <a:pPr indent="-374650" lvl="0" marL="457200" rtl="0" algn="l">
              <a:spcBef>
                <a:spcPts val="0"/>
              </a:spcBef>
              <a:spcAft>
                <a:spcPts val="0"/>
              </a:spcAft>
              <a:buSzPts val="2300"/>
              <a:buChar char="•"/>
            </a:pPr>
            <a:r>
              <a:rPr i="1" lang="en-US" sz="2300"/>
              <a:t>“Documentation is as important as implementation” </a:t>
            </a:r>
            <a:endParaRPr i="1" sz="2300"/>
          </a:p>
          <a:p>
            <a:pPr indent="-374650" lvl="0" marL="457200" rtl="0" algn="l">
              <a:spcBef>
                <a:spcPts val="0"/>
              </a:spcBef>
              <a:spcAft>
                <a:spcPts val="0"/>
              </a:spcAft>
              <a:buSzPts val="2300"/>
              <a:buChar char="•"/>
            </a:pPr>
            <a:r>
              <a:rPr i="1" lang="en-US" sz="2300"/>
              <a:t>“</a:t>
            </a:r>
            <a:r>
              <a:rPr i="1" lang="en-US" sz="2300"/>
              <a:t>As an engineer, I learned that the team’s harmony is very important to have a </a:t>
            </a:r>
            <a:r>
              <a:rPr i="1" lang="en-US" sz="2300"/>
              <a:t>successful</a:t>
            </a:r>
            <a:r>
              <a:rPr i="1" lang="en-US" sz="2300"/>
              <a:t> project. If harmony is not present, it can lead to mistrust and and problems could arise within the team.”</a:t>
            </a:r>
            <a:endParaRPr i="1" sz="2300"/>
          </a:p>
          <a:p>
            <a:pPr indent="-374650" lvl="0" marL="457200" rtl="0" algn="l">
              <a:spcBef>
                <a:spcPts val="0"/>
              </a:spcBef>
              <a:spcAft>
                <a:spcPts val="0"/>
              </a:spcAft>
              <a:buSzPts val="2300"/>
              <a:buChar char="•"/>
            </a:pPr>
            <a:r>
              <a:rPr i="1" lang="en-US" sz="2300"/>
              <a:t>“Building early is key to identify </a:t>
            </a:r>
            <a:r>
              <a:rPr i="1" lang="en-US" sz="2300"/>
              <a:t>strengths</a:t>
            </a:r>
            <a:r>
              <a:rPr i="1" lang="en-US" sz="2300"/>
              <a:t> and flaws of the design”</a:t>
            </a:r>
            <a:endParaRPr i="1" sz="2300"/>
          </a:p>
          <a:p>
            <a:pPr indent="-374650" lvl="0" marL="457200" rtl="0" algn="l">
              <a:spcBef>
                <a:spcPts val="0"/>
              </a:spcBef>
              <a:spcAft>
                <a:spcPts val="0"/>
              </a:spcAft>
              <a:buSzPts val="2300"/>
              <a:buChar char="•"/>
            </a:pPr>
            <a:r>
              <a:rPr i="1" lang="en-US" sz="2300"/>
              <a:t>“The last 10% is harder than the other 90%”</a:t>
            </a:r>
            <a:endParaRPr i="1" sz="2300"/>
          </a:p>
          <a:p>
            <a:pPr indent="-374650" lvl="0" marL="457200" rtl="0" algn="l">
              <a:spcBef>
                <a:spcPts val="0"/>
              </a:spcBef>
              <a:spcAft>
                <a:spcPts val="0"/>
              </a:spcAft>
              <a:buSzPts val="2300"/>
              <a:buChar char="•"/>
            </a:pPr>
            <a:r>
              <a:rPr i="1" lang="en-US" sz="2300"/>
              <a:t>“</a:t>
            </a:r>
            <a:r>
              <a:rPr i="1" lang="en-US" sz="2300"/>
              <a:t>Cost-effective pushes engineers to look for creative and simple</a:t>
            </a:r>
            <a:r>
              <a:rPr i="1" lang="en-US" sz="2300"/>
              <a:t> products, which allows more testing and clinical trials.”</a:t>
            </a:r>
            <a:endParaRPr i="1" sz="2300"/>
          </a:p>
        </p:txBody>
      </p:sp>
      <p:sp>
        <p:nvSpPr>
          <p:cNvPr id="212" name="Google Shape;212;g753cce624c_0_75"/>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0" name="Shape 90"/>
        <p:cNvGrpSpPr/>
        <p:nvPr/>
      </p:nvGrpSpPr>
      <p:grpSpPr>
        <a:xfrm>
          <a:off x="0" y="0"/>
          <a:ext cx="0" cy="0"/>
          <a:chOff x="0" y="0"/>
          <a:chExt cx="0" cy="0"/>
        </a:xfrm>
      </p:grpSpPr>
      <p:sp>
        <p:nvSpPr>
          <p:cNvPr id="91" name="Google Shape;91;p3"/>
          <p:cNvSpPr txBox="1"/>
          <p:nvPr/>
        </p:nvSpPr>
        <p:spPr>
          <a:xfrm>
            <a:off x="114100" y="568300"/>
            <a:ext cx="2795700" cy="2013300"/>
          </a:xfrm>
          <a:prstGeom prst="rect">
            <a:avLst/>
          </a:prstGeom>
          <a:solidFill>
            <a:srgbClr val="D9D9D9"/>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550">
                <a:solidFill>
                  <a:schemeClr val="dk2"/>
                </a:solidFill>
              </a:rPr>
              <a:t>Introduction &amp; </a:t>
            </a:r>
            <a:endParaRPr b="1" sz="1550">
              <a:solidFill>
                <a:schemeClr val="dk2"/>
              </a:solidFill>
            </a:endParaRPr>
          </a:p>
          <a:p>
            <a:pPr indent="0" lvl="0" marL="0" marR="0" rtl="0" algn="l">
              <a:spcBef>
                <a:spcPts val="0"/>
              </a:spcBef>
              <a:spcAft>
                <a:spcPts val="0"/>
              </a:spcAft>
              <a:buNone/>
            </a:pPr>
            <a:r>
              <a:rPr b="1" lang="en-US" sz="1550">
                <a:solidFill>
                  <a:schemeClr val="dk2"/>
                </a:solidFill>
              </a:rPr>
              <a:t>Problem Description</a:t>
            </a:r>
            <a:endParaRPr b="1" sz="1550">
              <a:solidFill>
                <a:schemeClr val="dk2"/>
              </a:solidFill>
            </a:endParaRPr>
          </a:p>
          <a:p>
            <a:pPr indent="-114300" lvl="0" marL="114300" marR="0" rtl="0" algn="l">
              <a:spcBef>
                <a:spcPts val="0"/>
              </a:spcBef>
              <a:spcAft>
                <a:spcPts val="0"/>
              </a:spcAft>
              <a:buSzPts val="900"/>
              <a:buChar char="●"/>
            </a:pPr>
            <a:r>
              <a:rPr lang="en-US" sz="900"/>
              <a:t>Sudden Unexpected Death in Epilepsy (SUDEP) can occur during seizures, and is most likely to occur when a patient is sleeping alone.</a:t>
            </a:r>
            <a:endParaRPr sz="900"/>
          </a:p>
          <a:p>
            <a:pPr indent="-114300" lvl="0" marL="114300" marR="0" rtl="0" algn="l">
              <a:spcBef>
                <a:spcPts val="500"/>
              </a:spcBef>
              <a:spcAft>
                <a:spcPts val="0"/>
              </a:spcAft>
              <a:buSzPts val="900"/>
              <a:buChar char="●"/>
            </a:pPr>
            <a:r>
              <a:rPr lang="en-US" sz="900"/>
              <a:t>SUDEP may be prevented by helping the patient during seizure events.</a:t>
            </a:r>
            <a:endParaRPr sz="900"/>
          </a:p>
          <a:p>
            <a:pPr indent="-114300" lvl="0" marL="114300" marR="0" rtl="0" algn="l">
              <a:spcBef>
                <a:spcPts val="500"/>
              </a:spcBef>
              <a:spcAft>
                <a:spcPts val="0"/>
              </a:spcAft>
              <a:buSzPts val="900"/>
              <a:buChar char="●"/>
            </a:pPr>
            <a:r>
              <a:rPr lang="en-US" sz="900"/>
              <a:t>Want a system that detects seizures and quickly notifies caregivers.</a:t>
            </a:r>
            <a:endParaRPr sz="900"/>
          </a:p>
          <a:p>
            <a:pPr indent="-114300" lvl="0" marL="114300" marR="0" rtl="0" algn="l">
              <a:spcBef>
                <a:spcPts val="500"/>
              </a:spcBef>
              <a:spcAft>
                <a:spcPts val="500"/>
              </a:spcAft>
              <a:buSzPts val="900"/>
              <a:buChar char="●"/>
            </a:pPr>
            <a:r>
              <a:rPr lang="en-US" sz="900"/>
              <a:t>Devices currently available on the market are very expensive and have poor accuracy.</a:t>
            </a:r>
            <a:endParaRPr b="1" sz="900"/>
          </a:p>
        </p:txBody>
      </p:sp>
      <p:sp>
        <p:nvSpPr>
          <p:cNvPr id="92" name="Google Shape;92;p3"/>
          <p:cNvSpPr txBox="1"/>
          <p:nvPr/>
        </p:nvSpPr>
        <p:spPr>
          <a:xfrm>
            <a:off x="114100" y="2677225"/>
            <a:ext cx="2795700" cy="1636200"/>
          </a:xfrm>
          <a:prstGeom prst="rect">
            <a:avLst/>
          </a:prstGeom>
          <a:solidFill>
            <a:srgbClr val="D9D9D9"/>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550">
                <a:solidFill>
                  <a:schemeClr val="dk2"/>
                </a:solidFill>
              </a:rPr>
              <a:t>Key Equipment</a:t>
            </a:r>
            <a:endParaRPr sz="1550">
              <a:solidFill>
                <a:schemeClr val="dk2"/>
              </a:solidFill>
            </a:endParaRPr>
          </a:p>
          <a:p>
            <a:pPr indent="-114300" lvl="0" marL="114300" marR="0" rtl="0" algn="l">
              <a:lnSpc>
                <a:spcPct val="100000"/>
              </a:lnSpc>
              <a:spcBef>
                <a:spcPts val="0"/>
              </a:spcBef>
              <a:spcAft>
                <a:spcPts val="0"/>
              </a:spcAft>
              <a:buSzPts val="900"/>
              <a:buChar char="●"/>
            </a:pPr>
            <a:r>
              <a:rPr lang="en-US" sz="900"/>
              <a:t>Intel RealSense D415 IR depth camera</a:t>
            </a:r>
            <a:endParaRPr sz="900"/>
          </a:p>
          <a:p>
            <a:pPr indent="0" lvl="0" marL="0" marR="0" rtl="0" algn="l">
              <a:spcBef>
                <a:spcPts val="500"/>
              </a:spcBef>
              <a:spcAft>
                <a:spcPts val="0"/>
              </a:spcAft>
              <a:buNone/>
            </a:pPr>
            <a:r>
              <a:t/>
            </a:r>
            <a:endParaRPr sz="900"/>
          </a:p>
          <a:p>
            <a:pPr indent="0" lvl="0" marL="0" marR="0" rtl="0" algn="l">
              <a:spcBef>
                <a:spcPts val="0"/>
              </a:spcBef>
              <a:spcAft>
                <a:spcPts val="0"/>
              </a:spcAft>
              <a:buNone/>
            </a:pPr>
            <a:r>
              <a:t/>
            </a:r>
            <a:endParaRPr sz="900"/>
          </a:p>
          <a:p>
            <a:pPr indent="0" lvl="0" marL="0" marR="0" rtl="0" algn="l">
              <a:spcBef>
                <a:spcPts val="0"/>
              </a:spcBef>
              <a:spcAft>
                <a:spcPts val="0"/>
              </a:spcAft>
              <a:buNone/>
            </a:pPr>
            <a:r>
              <a:t/>
            </a:r>
            <a:endParaRPr sz="900"/>
          </a:p>
          <a:p>
            <a:pPr indent="0" lvl="0" marL="0" marR="0" rtl="0" algn="l">
              <a:spcBef>
                <a:spcPts val="0"/>
              </a:spcBef>
              <a:spcAft>
                <a:spcPts val="0"/>
              </a:spcAft>
              <a:buNone/>
            </a:pPr>
            <a:r>
              <a:t/>
            </a:r>
            <a:endParaRPr sz="900"/>
          </a:p>
          <a:p>
            <a:pPr indent="0" lvl="0" marL="0" marR="0" rtl="0" algn="l">
              <a:spcBef>
                <a:spcPts val="0"/>
              </a:spcBef>
              <a:spcAft>
                <a:spcPts val="0"/>
              </a:spcAft>
              <a:buNone/>
            </a:pPr>
            <a:r>
              <a:t/>
            </a:r>
            <a:endParaRPr sz="900"/>
          </a:p>
          <a:p>
            <a:pPr indent="0" lvl="0" marL="0" marR="0" rtl="0" algn="l">
              <a:spcBef>
                <a:spcPts val="0"/>
              </a:spcBef>
              <a:spcAft>
                <a:spcPts val="0"/>
              </a:spcAft>
              <a:buNone/>
            </a:pPr>
            <a:r>
              <a:t/>
            </a:r>
            <a:endParaRPr sz="900"/>
          </a:p>
          <a:p>
            <a:pPr indent="0" lvl="0" marL="0" marR="0" rtl="0" algn="l">
              <a:spcBef>
                <a:spcPts val="0"/>
              </a:spcBef>
              <a:spcAft>
                <a:spcPts val="0"/>
              </a:spcAft>
              <a:buNone/>
            </a:pPr>
            <a:r>
              <a:t/>
            </a:r>
            <a:endParaRPr sz="900"/>
          </a:p>
          <a:p>
            <a:pPr indent="-114300" lvl="0" marL="114300" marR="0" rtl="0" algn="l">
              <a:lnSpc>
                <a:spcPct val="100000"/>
              </a:lnSpc>
              <a:spcBef>
                <a:spcPts val="0"/>
              </a:spcBef>
              <a:spcAft>
                <a:spcPts val="500"/>
              </a:spcAft>
              <a:buSzPts val="900"/>
              <a:buChar char="●"/>
            </a:pPr>
            <a:r>
              <a:rPr lang="en-US" sz="900"/>
              <a:t>Mini PC for data processing</a:t>
            </a:r>
            <a:endParaRPr sz="900"/>
          </a:p>
        </p:txBody>
      </p:sp>
      <p:sp>
        <p:nvSpPr>
          <p:cNvPr id="93" name="Google Shape;93;p3"/>
          <p:cNvSpPr txBox="1"/>
          <p:nvPr/>
        </p:nvSpPr>
        <p:spPr>
          <a:xfrm>
            <a:off x="3043100" y="568300"/>
            <a:ext cx="3035700" cy="5041500"/>
          </a:xfrm>
          <a:prstGeom prst="rect">
            <a:avLst/>
          </a:prstGeom>
          <a:solidFill>
            <a:srgbClr val="D9D9D9"/>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91425" spcFirstLastPara="1" rIns="1280150" wrap="square" tIns="45700">
            <a:noAutofit/>
          </a:bodyPr>
          <a:lstStyle/>
          <a:p>
            <a:pPr indent="0" lvl="0" marL="0" marR="0" rtl="0" algn="l">
              <a:spcBef>
                <a:spcPts val="0"/>
              </a:spcBef>
              <a:spcAft>
                <a:spcPts val="0"/>
              </a:spcAft>
              <a:buNone/>
            </a:pPr>
            <a:r>
              <a:rPr b="1" lang="en-US" sz="1550">
                <a:solidFill>
                  <a:schemeClr val="dk2"/>
                </a:solidFill>
              </a:rPr>
              <a:t>Results</a:t>
            </a:r>
            <a:endParaRPr b="1" sz="1100">
              <a:solidFill>
                <a:schemeClr val="dk2"/>
              </a:solidFill>
            </a:endParaRPr>
          </a:p>
          <a:p>
            <a:pPr indent="-114300" lvl="0" marL="114300" marR="356292" rtl="0" algn="l">
              <a:spcBef>
                <a:spcPts val="0"/>
              </a:spcBef>
              <a:spcAft>
                <a:spcPts val="0"/>
              </a:spcAft>
              <a:buClr>
                <a:schemeClr val="dk1"/>
              </a:buClr>
              <a:buSzPts val="900"/>
              <a:buChar char="●"/>
            </a:pPr>
            <a:r>
              <a:rPr lang="en-US" sz="900">
                <a:solidFill>
                  <a:schemeClr val="dk1"/>
                </a:solidFill>
              </a:rPr>
              <a:t>Motion detection algorithm customized for the D415 showed 100% accuracy in our tests.</a:t>
            </a:r>
            <a:endParaRPr sz="900"/>
          </a:p>
          <a:p>
            <a:pPr indent="0" lvl="0" marL="0" marR="356292" rtl="0" algn="l">
              <a:spcBef>
                <a:spcPts val="0"/>
              </a:spcBef>
              <a:spcAft>
                <a:spcPts val="0"/>
              </a:spcAft>
              <a:buNone/>
            </a:pPr>
            <a:r>
              <a:t/>
            </a:r>
            <a:endParaRPr sz="900"/>
          </a:p>
          <a:p>
            <a:pPr indent="0" lvl="0" marL="0" marR="356292" rtl="0" algn="l">
              <a:spcBef>
                <a:spcPts val="0"/>
              </a:spcBef>
              <a:spcAft>
                <a:spcPts val="0"/>
              </a:spcAft>
              <a:buNone/>
            </a:pPr>
            <a:r>
              <a:t/>
            </a:r>
            <a:endParaRPr sz="900"/>
          </a:p>
          <a:p>
            <a:pPr indent="0" lvl="0" marL="0" marR="356292" rtl="0" algn="l">
              <a:spcBef>
                <a:spcPts val="0"/>
              </a:spcBef>
              <a:spcAft>
                <a:spcPts val="0"/>
              </a:spcAft>
              <a:buNone/>
            </a:pPr>
            <a:r>
              <a:t/>
            </a:r>
            <a:endParaRPr sz="900"/>
          </a:p>
          <a:p>
            <a:pPr indent="-114300" lvl="0" marL="114300" marR="356292" rtl="0" algn="l">
              <a:spcBef>
                <a:spcPts val="0"/>
              </a:spcBef>
              <a:spcAft>
                <a:spcPts val="0"/>
              </a:spcAft>
              <a:buClr>
                <a:schemeClr val="dk1"/>
              </a:buClr>
              <a:buSzPts val="900"/>
              <a:buChar char="●"/>
            </a:pPr>
            <a:r>
              <a:rPr lang="en-US" sz="900">
                <a:solidFill>
                  <a:schemeClr val="dk1"/>
                </a:solidFill>
              </a:rPr>
              <a:t>MVP Data Collection System was deployed in Colombian clinics for data collection, but trials were cancelled due to COVID-19</a:t>
            </a:r>
            <a:endParaRPr sz="900">
              <a:solidFill>
                <a:schemeClr val="dk1"/>
              </a:solidFill>
            </a:endParaRPr>
          </a:p>
          <a:p>
            <a:pPr indent="0" lvl="0" marL="0" marR="356292" rtl="0" algn="l">
              <a:spcBef>
                <a:spcPts val="0"/>
              </a:spcBef>
              <a:spcAft>
                <a:spcPts val="0"/>
              </a:spcAft>
              <a:buNone/>
            </a:pPr>
            <a:r>
              <a:t/>
            </a:r>
            <a:endParaRPr sz="900"/>
          </a:p>
          <a:p>
            <a:pPr indent="0" lvl="0" marL="0" marR="356292" rtl="0" algn="l">
              <a:spcBef>
                <a:spcPts val="0"/>
              </a:spcBef>
              <a:spcAft>
                <a:spcPts val="0"/>
              </a:spcAft>
              <a:buNone/>
            </a:pPr>
            <a:r>
              <a:t/>
            </a:r>
            <a:endParaRPr sz="900"/>
          </a:p>
          <a:p>
            <a:pPr indent="0" lvl="0" marL="0" marR="356292" rtl="0" algn="l">
              <a:spcBef>
                <a:spcPts val="0"/>
              </a:spcBef>
              <a:spcAft>
                <a:spcPts val="0"/>
              </a:spcAft>
              <a:buNone/>
            </a:pPr>
            <a:r>
              <a:t/>
            </a:r>
            <a:endParaRPr sz="900"/>
          </a:p>
          <a:p>
            <a:pPr indent="0" lvl="0" marL="0" marR="356292" rtl="0" algn="l">
              <a:spcBef>
                <a:spcPts val="0"/>
              </a:spcBef>
              <a:spcAft>
                <a:spcPts val="0"/>
              </a:spcAft>
              <a:buNone/>
            </a:pPr>
            <a:r>
              <a:t/>
            </a:r>
            <a:endParaRPr sz="900"/>
          </a:p>
          <a:p>
            <a:pPr indent="-114300" lvl="0" marL="114300" marR="356292" rtl="0" algn="l">
              <a:spcBef>
                <a:spcPts val="0"/>
              </a:spcBef>
              <a:spcAft>
                <a:spcPts val="0"/>
              </a:spcAft>
              <a:buClr>
                <a:schemeClr val="dk1"/>
              </a:buClr>
              <a:buSzPts val="900"/>
              <a:buChar char="●"/>
            </a:pPr>
            <a:r>
              <a:rPr lang="en-US" sz="900">
                <a:solidFill>
                  <a:schemeClr val="dk1"/>
                </a:solidFill>
              </a:rPr>
              <a:t>Motion and Seizure Detection algorithms were optimized to run in real time with our hardware</a:t>
            </a:r>
            <a:endParaRPr sz="900">
              <a:solidFill>
                <a:schemeClr val="dk1"/>
              </a:solidFill>
            </a:endParaRPr>
          </a:p>
          <a:p>
            <a:pPr indent="0" lvl="0" marL="0" marR="356292" rtl="0" algn="l">
              <a:spcBef>
                <a:spcPts val="0"/>
              </a:spcBef>
              <a:spcAft>
                <a:spcPts val="0"/>
              </a:spcAft>
              <a:buNone/>
            </a:pPr>
            <a:r>
              <a:t/>
            </a:r>
            <a:endParaRPr sz="900"/>
          </a:p>
          <a:p>
            <a:pPr indent="0" lvl="0" marL="0" marR="356292" rtl="0" algn="l">
              <a:spcBef>
                <a:spcPts val="0"/>
              </a:spcBef>
              <a:spcAft>
                <a:spcPts val="0"/>
              </a:spcAft>
              <a:buNone/>
            </a:pPr>
            <a:r>
              <a:t/>
            </a:r>
            <a:endParaRPr sz="900"/>
          </a:p>
          <a:p>
            <a:pPr indent="0" lvl="0" marL="0" marR="356292" rtl="0" algn="l">
              <a:spcBef>
                <a:spcPts val="0"/>
              </a:spcBef>
              <a:spcAft>
                <a:spcPts val="0"/>
              </a:spcAft>
              <a:buNone/>
            </a:pPr>
            <a:r>
              <a:t/>
            </a:r>
            <a:endParaRPr sz="900"/>
          </a:p>
          <a:p>
            <a:pPr indent="-114300" lvl="0" marL="114300" marR="356292" rtl="0" algn="l">
              <a:spcBef>
                <a:spcPts val="0"/>
              </a:spcBef>
              <a:spcAft>
                <a:spcPts val="0"/>
              </a:spcAft>
              <a:buClr>
                <a:schemeClr val="dk1"/>
              </a:buClr>
              <a:buSzPts val="900"/>
              <a:buChar char="●"/>
            </a:pPr>
            <a:r>
              <a:rPr lang="en-US" sz="900">
                <a:solidFill>
                  <a:schemeClr val="dk1"/>
                </a:solidFill>
              </a:rPr>
              <a:t>Characteristic frequencies of motion are observed after post processing making data feedable to AI classifiers</a:t>
            </a:r>
            <a:endParaRPr sz="900">
              <a:solidFill>
                <a:schemeClr val="dk1"/>
              </a:solidFill>
            </a:endParaRPr>
          </a:p>
          <a:p>
            <a:pPr indent="0" lvl="0" marL="0" marR="356292" rtl="0" algn="l">
              <a:spcBef>
                <a:spcPts val="0"/>
              </a:spcBef>
              <a:spcAft>
                <a:spcPts val="0"/>
              </a:spcAft>
              <a:buNone/>
            </a:pPr>
            <a:r>
              <a:t/>
            </a:r>
            <a:endParaRPr sz="900">
              <a:solidFill>
                <a:schemeClr val="dk1"/>
              </a:solidFill>
            </a:endParaRPr>
          </a:p>
        </p:txBody>
      </p:sp>
      <p:sp>
        <p:nvSpPr>
          <p:cNvPr id="94" name="Google Shape;94;p3"/>
          <p:cNvSpPr txBox="1"/>
          <p:nvPr/>
        </p:nvSpPr>
        <p:spPr>
          <a:xfrm>
            <a:off x="6212100" y="568300"/>
            <a:ext cx="2795700" cy="3516900"/>
          </a:xfrm>
          <a:prstGeom prst="rect">
            <a:avLst/>
          </a:prstGeom>
          <a:solidFill>
            <a:srgbClr val="D9D9D9"/>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550">
                <a:solidFill>
                  <a:schemeClr val="dk2"/>
                </a:solidFill>
                <a:latin typeface="Arial"/>
                <a:ea typeface="Arial"/>
                <a:cs typeface="Arial"/>
                <a:sym typeface="Arial"/>
              </a:rPr>
              <a:t>Conclusions</a:t>
            </a:r>
            <a:endParaRPr b="1" sz="1550">
              <a:solidFill>
                <a:schemeClr val="dk2"/>
              </a:solidFill>
              <a:latin typeface="Arial"/>
              <a:ea typeface="Arial"/>
              <a:cs typeface="Arial"/>
              <a:sym typeface="Arial"/>
            </a:endParaRPr>
          </a:p>
          <a:p>
            <a:pPr indent="-114300" lvl="0" marL="114300" rtl="0" algn="l">
              <a:spcBef>
                <a:spcPts val="0"/>
              </a:spcBef>
              <a:spcAft>
                <a:spcPts val="0"/>
              </a:spcAft>
              <a:buClr>
                <a:schemeClr val="dk1"/>
              </a:buClr>
              <a:buSzPts val="900"/>
              <a:buChar char="●"/>
            </a:pPr>
            <a:r>
              <a:rPr lang="en-US" sz="900">
                <a:solidFill>
                  <a:schemeClr val="dk1"/>
                </a:solidFill>
              </a:rPr>
              <a:t>We designed a system that monitors epileptic patients overnight and notifies caregivers when seizures occur.</a:t>
            </a:r>
            <a:endParaRPr sz="900">
              <a:solidFill>
                <a:schemeClr val="dk1"/>
              </a:solidFill>
            </a:endParaRPr>
          </a:p>
          <a:p>
            <a:pPr indent="-114300" lvl="0" marL="114300" rtl="0" algn="l">
              <a:spcBef>
                <a:spcPts val="500"/>
              </a:spcBef>
              <a:spcAft>
                <a:spcPts val="0"/>
              </a:spcAft>
              <a:buClr>
                <a:schemeClr val="dk1"/>
              </a:buClr>
              <a:buSzPts val="900"/>
              <a:buChar char="●"/>
            </a:pPr>
            <a:r>
              <a:rPr lang="en-US" sz="900">
                <a:solidFill>
                  <a:schemeClr val="dk1"/>
                </a:solidFill>
              </a:rPr>
              <a:t>Given the circumstances of COVID-19 and 2 team members leaving the team, we could not gather training data for our seizure detection algorithm.</a:t>
            </a:r>
            <a:endParaRPr sz="900">
              <a:solidFill>
                <a:schemeClr val="dk1"/>
              </a:solidFill>
            </a:endParaRPr>
          </a:p>
          <a:p>
            <a:pPr indent="-114300" lvl="0" marL="114300" rtl="0" algn="l">
              <a:spcBef>
                <a:spcPts val="500"/>
              </a:spcBef>
              <a:spcAft>
                <a:spcPts val="0"/>
              </a:spcAft>
              <a:buClr>
                <a:schemeClr val="dk1"/>
              </a:buClr>
              <a:buSzPts val="900"/>
              <a:buChar char="●"/>
            </a:pPr>
            <a:r>
              <a:rPr lang="en-US" sz="900">
                <a:solidFill>
                  <a:schemeClr val="dk1"/>
                </a:solidFill>
              </a:rPr>
              <a:t>Our rescope enables the open source community to contribute data that is ready to be used for training the AI classifiers, and our spectral analysis method ensures privacy for users submitting data.</a:t>
            </a:r>
            <a:endParaRPr sz="900">
              <a:solidFill>
                <a:schemeClr val="dk1"/>
              </a:solidFill>
            </a:endParaRPr>
          </a:p>
          <a:p>
            <a:pPr indent="-114300" lvl="0" marL="114300" rtl="0" algn="l">
              <a:spcBef>
                <a:spcPts val="500"/>
              </a:spcBef>
              <a:spcAft>
                <a:spcPts val="0"/>
              </a:spcAft>
              <a:buClr>
                <a:schemeClr val="dk1"/>
              </a:buClr>
              <a:buSzPts val="900"/>
              <a:buChar char="●"/>
            </a:pPr>
            <a:r>
              <a:rPr lang="en-US" sz="900">
                <a:solidFill>
                  <a:schemeClr val="dk1"/>
                </a:solidFill>
              </a:rPr>
              <a:t>We added longevity to the project through documentation and open source licence BSD+Patent</a:t>
            </a:r>
            <a:endParaRPr sz="900">
              <a:solidFill>
                <a:schemeClr val="dk1"/>
              </a:solidFill>
            </a:endParaRPr>
          </a:p>
          <a:p>
            <a:pPr indent="0" lvl="0" marL="0" marR="0" rtl="0" algn="l">
              <a:spcBef>
                <a:spcPts val="500"/>
              </a:spcBef>
              <a:spcAft>
                <a:spcPts val="0"/>
              </a:spcAft>
              <a:buNone/>
            </a:pPr>
            <a:r>
              <a:t/>
            </a:r>
            <a:endParaRPr b="1" sz="1550">
              <a:solidFill>
                <a:schemeClr val="dk2"/>
              </a:solidFill>
            </a:endParaRPr>
          </a:p>
          <a:p>
            <a:pPr indent="0" lvl="0" marL="0" marR="0" rtl="0" algn="l">
              <a:spcBef>
                <a:spcPts val="0"/>
              </a:spcBef>
              <a:spcAft>
                <a:spcPts val="0"/>
              </a:spcAft>
              <a:buNone/>
            </a:pPr>
            <a:r>
              <a:t/>
            </a:r>
            <a:endParaRPr sz="1100">
              <a:latin typeface="Arial"/>
              <a:ea typeface="Arial"/>
              <a:cs typeface="Arial"/>
              <a:sym typeface="Arial"/>
            </a:endParaRPr>
          </a:p>
        </p:txBody>
      </p:sp>
      <p:sp>
        <p:nvSpPr>
          <p:cNvPr id="95" name="Google Shape;95;p3"/>
          <p:cNvSpPr txBox="1"/>
          <p:nvPr/>
        </p:nvSpPr>
        <p:spPr>
          <a:xfrm>
            <a:off x="6212100" y="4195088"/>
            <a:ext cx="2795700" cy="1002900"/>
          </a:xfrm>
          <a:prstGeom prst="rect">
            <a:avLst/>
          </a:prstGeom>
          <a:solidFill>
            <a:srgbClr val="D9D9D9"/>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550">
                <a:solidFill>
                  <a:schemeClr val="accent2"/>
                </a:solidFill>
                <a:latin typeface="Arial"/>
                <a:ea typeface="Arial"/>
                <a:cs typeface="Arial"/>
                <a:sym typeface="Arial"/>
              </a:rPr>
              <a:t>References</a:t>
            </a:r>
            <a:endParaRPr sz="1550"/>
          </a:p>
          <a:p>
            <a:pPr indent="-114300" lvl="0" marL="114300" rtl="0" algn="l">
              <a:spcBef>
                <a:spcPts val="0"/>
              </a:spcBef>
              <a:spcAft>
                <a:spcPts val="500"/>
              </a:spcAft>
              <a:buClr>
                <a:schemeClr val="dk1"/>
              </a:buClr>
              <a:buSzPts val="900"/>
              <a:buChar char="●"/>
            </a:pPr>
            <a:r>
              <a:rPr lang="en-US" sz="900"/>
              <a:t>Joo, Hyo Sung et al., “Spectral Analysis of Acceleration Data for Detection of Generalized Tonic-Clonic Seizures.” Sensors (Basel, Switzerland) vol. 17,3 481. 28 Feb. 2017, doi:10.3390/s17030481</a:t>
            </a:r>
            <a:endParaRPr sz="900"/>
          </a:p>
        </p:txBody>
      </p:sp>
      <p:sp>
        <p:nvSpPr>
          <p:cNvPr id="96" name="Google Shape;96;p3"/>
          <p:cNvSpPr txBox="1"/>
          <p:nvPr/>
        </p:nvSpPr>
        <p:spPr>
          <a:xfrm>
            <a:off x="4237" y="-4387"/>
            <a:ext cx="2340000" cy="477000"/>
          </a:xfrm>
          <a:prstGeom prst="rect">
            <a:avLst/>
          </a:prstGeom>
          <a:solidFill>
            <a:srgbClr val="AB0520"/>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chemeClr val="lt1"/>
                </a:solidFill>
                <a:latin typeface="Arial"/>
                <a:ea typeface="Arial"/>
                <a:cs typeface="Arial"/>
                <a:sym typeface="Arial"/>
              </a:rPr>
              <a:t>Team 19</a:t>
            </a:r>
            <a:r>
              <a:rPr b="1" lang="en-US" sz="2500">
                <a:solidFill>
                  <a:schemeClr val="lt1"/>
                </a:solidFill>
              </a:rPr>
              <a:t>063</a:t>
            </a:r>
            <a:endParaRPr/>
          </a:p>
        </p:txBody>
      </p:sp>
      <p:sp>
        <p:nvSpPr>
          <p:cNvPr id="97" name="Google Shape;97;p3"/>
          <p:cNvSpPr txBox="1"/>
          <p:nvPr/>
        </p:nvSpPr>
        <p:spPr>
          <a:xfrm>
            <a:off x="2233304" y="-4387"/>
            <a:ext cx="6918900" cy="477000"/>
          </a:xfrm>
          <a:prstGeom prst="rect">
            <a:avLst/>
          </a:prstGeom>
          <a:solidFill>
            <a:srgbClr val="0C234B"/>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900">
                <a:solidFill>
                  <a:schemeClr val="lt1"/>
                </a:solidFill>
              </a:rPr>
              <a:t>Epileptic Sleep Seizure Detection and Notification System</a:t>
            </a:r>
            <a:endParaRPr sz="1900"/>
          </a:p>
        </p:txBody>
      </p:sp>
      <p:pic>
        <p:nvPicPr>
          <p:cNvPr id="98" name="Google Shape;98;p3"/>
          <p:cNvPicPr preferRelativeResize="0"/>
          <p:nvPr/>
        </p:nvPicPr>
        <p:blipFill rotWithShape="1">
          <a:blip r:embed="rId3">
            <a:alphaModFix/>
          </a:blip>
          <a:srcRect b="0" l="0" r="0" t="16506"/>
          <a:stretch/>
        </p:blipFill>
        <p:spPr>
          <a:xfrm>
            <a:off x="4694000" y="1871150"/>
            <a:ext cx="1306827" cy="1275950"/>
          </a:xfrm>
          <a:prstGeom prst="rect">
            <a:avLst/>
          </a:prstGeom>
          <a:noFill/>
          <a:ln>
            <a:noFill/>
          </a:ln>
          <a:effectLst>
            <a:outerShdw blurRad="57150" rotWithShape="0" algn="bl" dir="5400000" dist="19050">
              <a:srgbClr val="000000">
                <a:alpha val="50000"/>
              </a:srgbClr>
            </a:outerShdw>
          </a:effectLst>
        </p:spPr>
      </p:pic>
      <p:pic>
        <p:nvPicPr>
          <p:cNvPr id="99" name="Google Shape;99;p3"/>
          <p:cNvPicPr preferRelativeResize="0"/>
          <p:nvPr/>
        </p:nvPicPr>
        <p:blipFill>
          <a:blip r:embed="rId4">
            <a:alphaModFix/>
          </a:blip>
          <a:stretch>
            <a:fillRect/>
          </a:stretch>
        </p:blipFill>
        <p:spPr>
          <a:xfrm>
            <a:off x="2444275" y="475069"/>
            <a:ext cx="498841" cy="627224"/>
          </a:xfrm>
          <a:prstGeom prst="rect">
            <a:avLst/>
          </a:prstGeom>
          <a:noFill/>
          <a:ln>
            <a:noFill/>
          </a:ln>
          <a:effectLst>
            <a:outerShdw blurRad="57150" rotWithShape="0" algn="bl" dir="5400000" dist="19050">
              <a:srgbClr val="000000">
                <a:alpha val="50000"/>
              </a:srgbClr>
            </a:outerShdw>
          </a:effectLst>
        </p:spPr>
      </p:pic>
      <p:sp>
        <p:nvSpPr>
          <p:cNvPr id="100" name="Google Shape;100;p3"/>
          <p:cNvSpPr txBox="1"/>
          <p:nvPr/>
        </p:nvSpPr>
        <p:spPr>
          <a:xfrm>
            <a:off x="114100" y="4427800"/>
            <a:ext cx="2795700" cy="2339400"/>
          </a:xfrm>
          <a:prstGeom prst="rect">
            <a:avLst/>
          </a:prstGeom>
          <a:solidFill>
            <a:srgbClr val="D9D9D9"/>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550">
                <a:solidFill>
                  <a:schemeClr val="dk2"/>
                </a:solidFill>
              </a:rPr>
              <a:t>Key Algorithms</a:t>
            </a:r>
            <a:endParaRPr b="1" sz="1550">
              <a:solidFill>
                <a:schemeClr val="dk2"/>
              </a:solidFill>
            </a:endParaRPr>
          </a:p>
          <a:p>
            <a:pPr indent="0" lvl="0" marL="0" marR="0" rtl="0" algn="l">
              <a:spcBef>
                <a:spcPts val="0"/>
              </a:spcBef>
              <a:spcAft>
                <a:spcPts val="0"/>
              </a:spcAft>
              <a:buNone/>
            </a:pPr>
            <a:r>
              <a:t/>
            </a:r>
            <a:endParaRPr b="1" sz="1550">
              <a:solidFill>
                <a:schemeClr val="dk2"/>
              </a:solidFill>
            </a:endParaRPr>
          </a:p>
          <a:p>
            <a:pPr indent="-114300" lvl="0" marL="114300" marR="1470229" rtl="0" algn="l">
              <a:lnSpc>
                <a:spcPct val="100000"/>
              </a:lnSpc>
              <a:spcBef>
                <a:spcPts val="0"/>
              </a:spcBef>
              <a:spcAft>
                <a:spcPts val="0"/>
              </a:spcAft>
              <a:buSzPts val="900"/>
              <a:buChar char="●"/>
            </a:pPr>
            <a:r>
              <a:rPr lang="en-US" sz="900"/>
              <a:t>State-of-the-art</a:t>
            </a:r>
            <a:r>
              <a:rPr lang="en-US" sz="900">
                <a:solidFill>
                  <a:schemeClr val="dk1"/>
                </a:solidFill>
              </a:rPr>
              <a:t> motion detection algorithm   </a:t>
            </a:r>
            <a:endParaRPr sz="900">
              <a:solidFill>
                <a:schemeClr val="dk1"/>
              </a:solidFill>
            </a:endParaRPr>
          </a:p>
          <a:p>
            <a:pPr indent="0" lvl="0" marL="0" marR="1470229" rtl="0" algn="l">
              <a:spcBef>
                <a:spcPts val="500"/>
              </a:spcBef>
              <a:spcAft>
                <a:spcPts val="0"/>
              </a:spcAft>
              <a:buNone/>
            </a:pPr>
            <a:r>
              <a:t/>
            </a:r>
            <a:endParaRPr sz="900">
              <a:solidFill>
                <a:schemeClr val="dk1"/>
              </a:solidFill>
            </a:endParaRPr>
          </a:p>
          <a:p>
            <a:pPr indent="0" lvl="0" marL="0" marR="1470229" rtl="0" algn="l">
              <a:spcBef>
                <a:spcPts val="0"/>
              </a:spcBef>
              <a:spcAft>
                <a:spcPts val="0"/>
              </a:spcAft>
              <a:buNone/>
            </a:pPr>
            <a:r>
              <a:t/>
            </a:r>
            <a:endParaRPr sz="900">
              <a:solidFill>
                <a:schemeClr val="dk1"/>
              </a:solidFill>
            </a:endParaRPr>
          </a:p>
          <a:p>
            <a:pPr indent="0" lvl="0" marL="0" marR="1470229" rtl="0" algn="l">
              <a:spcBef>
                <a:spcPts val="0"/>
              </a:spcBef>
              <a:spcAft>
                <a:spcPts val="0"/>
              </a:spcAft>
              <a:buNone/>
            </a:pPr>
            <a:r>
              <a:t/>
            </a:r>
            <a:endParaRPr sz="900">
              <a:solidFill>
                <a:schemeClr val="dk1"/>
              </a:solidFill>
            </a:endParaRPr>
          </a:p>
          <a:p>
            <a:pPr indent="-114300" lvl="0" marL="114300" marR="1470229" rtl="0" algn="l">
              <a:lnSpc>
                <a:spcPct val="100000"/>
              </a:lnSpc>
              <a:spcBef>
                <a:spcPts val="0"/>
              </a:spcBef>
              <a:spcAft>
                <a:spcPts val="0"/>
              </a:spcAft>
              <a:buSzPts val="900"/>
              <a:buChar char="●"/>
            </a:pPr>
            <a:r>
              <a:rPr lang="en-US" sz="900">
                <a:solidFill>
                  <a:schemeClr val="dk1"/>
                </a:solidFill>
              </a:rPr>
              <a:t>Seizure detection algorithm: spectral </a:t>
            </a:r>
            <a:r>
              <a:rPr lang="en-US" sz="900"/>
              <a:t>analysis</a:t>
            </a:r>
            <a:r>
              <a:rPr lang="en-US" sz="900">
                <a:solidFill>
                  <a:schemeClr val="dk1"/>
                </a:solidFill>
              </a:rPr>
              <a:t> via discrete Fourier transform</a:t>
            </a:r>
            <a:endParaRPr sz="900">
              <a:solidFill>
                <a:schemeClr val="dk1"/>
              </a:solidFill>
            </a:endParaRPr>
          </a:p>
          <a:p>
            <a:pPr indent="0" lvl="0" marL="0" marR="1470229" rtl="0" algn="l">
              <a:spcBef>
                <a:spcPts val="500"/>
              </a:spcBef>
              <a:spcAft>
                <a:spcPts val="0"/>
              </a:spcAft>
              <a:buClr>
                <a:schemeClr val="dk1"/>
              </a:buClr>
              <a:buFont typeface="Arial"/>
              <a:buNone/>
            </a:pPr>
            <a:r>
              <a:t/>
            </a:r>
            <a:endParaRPr sz="900">
              <a:solidFill>
                <a:schemeClr val="dk1"/>
              </a:solidFill>
            </a:endParaRPr>
          </a:p>
          <a:p>
            <a:pPr indent="0" lvl="0" marL="0" marR="1470229" rtl="0" algn="l">
              <a:spcBef>
                <a:spcPts val="0"/>
              </a:spcBef>
              <a:spcAft>
                <a:spcPts val="0"/>
              </a:spcAft>
              <a:buNone/>
            </a:pPr>
            <a:r>
              <a:t/>
            </a:r>
            <a:endParaRPr sz="900">
              <a:solidFill>
                <a:schemeClr val="dk1"/>
              </a:solidFill>
            </a:endParaRPr>
          </a:p>
          <a:p>
            <a:pPr indent="0" lvl="0" marL="0" marR="1470229"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rtl="0" algn="l">
              <a:spcBef>
                <a:spcPts val="0"/>
              </a:spcBef>
              <a:spcAft>
                <a:spcPts val="0"/>
              </a:spcAft>
              <a:buClr>
                <a:schemeClr val="dk1"/>
              </a:buClr>
              <a:buFont typeface="Arial"/>
              <a:buNone/>
            </a:pPr>
            <a:r>
              <a:t/>
            </a:r>
            <a:endParaRPr sz="900">
              <a:solidFill>
                <a:schemeClr val="dk1"/>
              </a:solidFill>
            </a:endParaRPr>
          </a:p>
          <a:p>
            <a:pPr indent="0" lvl="0" marL="0" marR="0" rtl="0" algn="l">
              <a:spcBef>
                <a:spcPts val="0"/>
              </a:spcBef>
              <a:spcAft>
                <a:spcPts val="0"/>
              </a:spcAft>
              <a:buNone/>
            </a:pPr>
            <a:r>
              <a:t/>
            </a:r>
            <a:endParaRPr sz="900"/>
          </a:p>
        </p:txBody>
      </p:sp>
      <p:pic>
        <p:nvPicPr>
          <p:cNvPr id="101" name="Google Shape;101;p3"/>
          <p:cNvPicPr preferRelativeResize="0"/>
          <p:nvPr/>
        </p:nvPicPr>
        <p:blipFill>
          <a:blip r:embed="rId5">
            <a:alphaModFix/>
          </a:blip>
          <a:stretch>
            <a:fillRect/>
          </a:stretch>
        </p:blipFill>
        <p:spPr>
          <a:xfrm>
            <a:off x="4694001" y="781876"/>
            <a:ext cx="1306824" cy="976725"/>
          </a:xfrm>
          <a:prstGeom prst="rect">
            <a:avLst/>
          </a:prstGeom>
          <a:noFill/>
          <a:ln>
            <a:noFill/>
          </a:ln>
          <a:effectLst>
            <a:outerShdw blurRad="57150" rotWithShape="0" algn="bl" dir="5400000" dist="19050">
              <a:srgbClr val="000000">
                <a:alpha val="50000"/>
              </a:srgbClr>
            </a:outerShdw>
          </a:effectLst>
        </p:spPr>
      </p:pic>
      <p:pic>
        <p:nvPicPr>
          <p:cNvPr id="102" name="Google Shape;102;p3"/>
          <p:cNvPicPr preferRelativeResize="0"/>
          <p:nvPr/>
        </p:nvPicPr>
        <p:blipFill>
          <a:blip r:embed="rId6">
            <a:alphaModFix/>
          </a:blip>
          <a:stretch>
            <a:fillRect/>
          </a:stretch>
        </p:blipFill>
        <p:spPr>
          <a:xfrm>
            <a:off x="7101892" y="3070900"/>
            <a:ext cx="1016120" cy="868600"/>
          </a:xfrm>
          <a:prstGeom prst="rect">
            <a:avLst/>
          </a:prstGeom>
          <a:noFill/>
          <a:ln>
            <a:noFill/>
          </a:ln>
          <a:effectLst>
            <a:outerShdw blurRad="57150" rotWithShape="0" algn="bl" dir="5400000" dist="19050">
              <a:srgbClr val="000000">
                <a:alpha val="50000"/>
              </a:srgbClr>
            </a:outerShdw>
          </a:effectLst>
        </p:spPr>
      </p:pic>
      <p:pic>
        <p:nvPicPr>
          <p:cNvPr id="103" name="Google Shape;103;p3"/>
          <p:cNvPicPr preferRelativeResize="0"/>
          <p:nvPr/>
        </p:nvPicPr>
        <p:blipFill>
          <a:blip r:embed="rId7">
            <a:alphaModFix/>
          </a:blip>
          <a:stretch>
            <a:fillRect/>
          </a:stretch>
        </p:blipFill>
        <p:spPr>
          <a:xfrm>
            <a:off x="466351" y="3130500"/>
            <a:ext cx="2091200" cy="888200"/>
          </a:xfrm>
          <a:prstGeom prst="rect">
            <a:avLst/>
          </a:prstGeom>
          <a:noFill/>
          <a:ln>
            <a:noFill/>
          </a:ln>
          <a:effectLst>
            <a:outerShdw blurRad="57150" rotWithShape="0" algn="bl" dir="5400000" dist="19050">
              <a:srgbClr val="000000">
                <a:alpha val="50000"/>
              </a:srgbClr>
            </a:outerShdw>
          </a:effectLst>
        </p:spPr>
      </p:pic>
      <p:pic>
        <p:nvPicPr>
          <p:cNvPr id="104" name="Google Shape;104;p3"/>
          <p:cNvPicPr preferRelativeResize="0"/>
          <p:nvPr/>
        </p:nvPicPr>
        <p:blipFill rotWithShape="1">
          <a:blip r:embed="rId8">
            <a:alphaModFix/>
          </a:blip>
          <a:srcRect b="0" l="0" r="0" t="0"/>
          <a:stretch/>
        </p:blipFill>
        <p:spPr>
          <a:xfrm>
            <a:off x="3401963" y="5687962"/>
            <a:ext cx="2340075" cy="1170037"/>
          </a:xfrm>
          <a:prstGeom prst="rect">
            <a:avLst/>
          </a:prstGeom>
          <a:noFill/>
          <a:ln>
            <a:noFill/>
          </a:ln>
          <a:effectLst>
            <a:outerShdw blurRad="57150" rotWithShape="0" algn="bl" dir="5400000" dist="19050">
              <a:srgbClr val="000000">
                <a:alpha val="50000"/>
              </a:srgbClr>
            </a:outerShdw>
          </a:effectLst>
        </p:spPr>
      </p:pic>
      <p:pic>
        <p:nvPicPr>
          <p:cNvPr id="105" name="Google Shape;105;p3"/>
          <p:cNvPicPr preferRelativeResize="0"/>
          <p:nvPr/>
        </p:nvPicPr>
        <p:blipFill rotWithShape="1">
          <a:blip r:embed="rId9">
            <a:alphaModFix/>
          </a:blip>
          <a:srcRect b="5473" l="4874" r="5189" t="4355"/>
          <a:stretch/>
        </p:blipFill>
        <p:spPr>
          <a:xfrm>
            <a:off x="1222075" y="4718300"/>
            <a:ext cx="1618612" cy="1170050"/>
          </a:xfrm>
          <a:prstGeom prst="rect">
            <a:avLst/>
          </a:prstGeom>
          <a:noFill/>
          <a:ln>
            <a:noFill/>
          </a:ln>
          <a:effectLst>
            <a:outerShdw blurRad="57150" rotWithShape="0" algn="bl" dir="5400000" dist="19050">
              <a:srgbClr val="000000">
                <a:alpha val="50000"/>
              </a:srgbClr>
            </a:outerShdw>
          </a:effectLst>
        </p:spPr>
      </p:pic>
      <p:pic>
        <p:nvPicPr>
          <p:cNvPr id="106" name="Google Shape;106;p3"/>
          <p:cNvPicPr preferRelativeResize="0"/>
          <p:nvPr/>
        </p:nvPicPr>
        <p:blipFill>
          <a:blip r:embed="rId10">
            <a:alphaModFix/>
          </a:blip>
          <a:stretch>
            <a:fillRect/>
          </a:stretch>
        </p:blipFill>
        <p:spPr>
          <a:xfrm>
            <a:off x="1399449" y="5888338"/>
            <a:ext cx="1441225" cy="906623"/>
          </a:xfrm>
          <a:prstGeom prst="rect">
            <a:avLst/>
          </a:prstGeom>
          <a:noFill/>
          <a:ln>
            <a:noFill/>
          </a:ln>
          <a:effectLst>
            <a:outerShdw blurRad="57150" rotWithShape="0" algn="bl" dir="5400000" dist="19050">
              <a:srgbClr val="000000">
                <a:alpha val="50000"/>
              </a:srgbClr>
            </a:outerShdw>
          </a:effectLst>
        </p:spPr>
      </p:pic>
      <p:sp>
        <p:nvSpPr>
          <p:cNvPr id="107" name="Google Shape;107;p3"/>
          <p:cNvSpPr txBox="1"/>
          <p:nvPr/>
        </p:nvSpPr>
        <p:spPr>
          <a:xfrm>
            <a:off x="6212100" y="5293750"/>
            <a:ext cx="2795700" cy="1473300"/>
          </a:xfrm>
          <a:prstGeom prst="rect">
            <a:avLst/>
          </a:prstGeom>
          <a:solidFill>
            <a:srgbClr val="D9D9D9"/>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l">
              <a:spcBef>
                <a:spcPts val="0"/>
              </a:spcBef>
              <a:spcAft>
                <a:spcPts val="0"/>
              </a:spcAft>
              <a:buNone/>
            </a:pPr>
            <a:r>
              <a:rPr b="1" lang="en-US" sz="1550">
                <a:solidFill>
                  <a:schemeClr val="accent2"/>
                </a:solidFill>
              </a:rPr>
              <a:t>Acknowledgements</a:t>
            </a:r>
            <a:endParaRPr b="1" sz="1100"/>
          </a:p>
          <a:p>
            <a:pPr indent="-127000" lvl="0" marL="114300" marR="0" rtl="0" algn="l">
              <a:lnSpc>
                <a:spcPct val="100000"/>
              </a:lnSpc>
              <a:spcBef>
                <a:spcPts val="0"/>
              </a:spcBef>
              <a:spcAft>
                <a:spcPts val="0"/>
              </a:spcAft>
              <a:buSzPts val="1100"/>
              <a:buChar char="●"/>
            </a:pPr>
            <a:r>
              <a:rPr b="1" lang="en-US" sz="1100"/>
              <a:t>Sponsor:</a:t>
            </a:r>
            <a:r>
              <a:rPr lang="en-US" sz="1100"/>
              <a:t> Iwan Grau &amp; Palanivel Guruvareddiar (Intel Corporation)</a:t>
            </a:r>
            <a:endParaRPr sz="1100"/>
          </a:p>
          <a:p>
            <a:pPr indent="-127000" lvl="0" marL="114300" marR="0" rtl="0" algn="l">
              <a:lnSpc>
                <a:spcPct val="100000"/>
              </a:lnSpc>
              <a:spcBef>
                <a:spcPts val="500"/>
              </a:spcBef>
              <a:spcAft>
                <a:spcPts val="0"/>
              </a:spcAft>
              <a:buSzPts val="1100"/>
              <a:buChar char="●"/>
            </a:pPr>
            <a:r>
              <a:rPr b="1" lang="en-US" sz="1100"/>
              <a:t>Mentor:</a:t>
            </a:r>
            <a:r>
              <a:rPr lang="en-US" sz="1100"/>
              <a:t> Catherine Merrill</a:t>
            </a:r>
            <a:endParaRPr sz="1100"/>
          </a:p>
          <a:p>
            <a:pPr indent="-127000" lvl="0" marL="114300" marR="0" rtl="0" algn="l">
              <a:lnSpc>
                <a:spcPct val="100000"/>
              </a:lnSpc>
              <a:spcBef>
                <a:spcPts val="500"/>
              </a:spcBef>
              <a:spcAft>
                <a:spcPts val="500"/>
              </a:spcAft>
              <a:buSzPts val="1100"/>
              <a:buChar char="●"/>
            </a:pPr>
            <a:r>
              <a:rPr b="1" lang="en-US" sz="1100"/>
              <a:t>Team Members</a:t>
            </a:r>
            <a:r>
              <a:rPr lang="en-US" sz="1100"/>
              <a:t>: Gordon Downs, Alejandro Ortega, Louis Bertani, Humberto Lopez</a:t>
            </a:r>
            <a:endParaRPr sz="1100"/>
          </a:p>
        </p:txBody>
      </p:sp>
      <p:pic>
        <p:nvPicPr>
          <p:cNvPr id="108" name="Google Shape;108;p3"/>
          <p:cNvPicPr preferRelativeResize="0"/>
          <p:nvPr/>
        </p:nvPicPr>
        <p:blipFill>
          <a:blip r:embed="rId11">
            <a:alphaModFix/>
          </a:blip>
          <a:stretch>
            <a:fillRect/>
          </a:stretch>
        </p:blipFill>
        <p:spPr>
          <a:xfrm>
            <a:off x="4696200" y="4469025"/>
            <a:ext cx="1341826" cy="906601"/>
          </a:xfrm>
          <a:prstGeom prst="rect">
            <a:avLst/>
          </a:prstGeom>
          <a:noFill/>
          <a:ln>
            <a:noFill/>
          </a:ln>
          <a:effectLst>
            <a:outerShdw blurRad="57150" rotWithShape="0" algn="bl" dir="5400000" dist="19050">
              <a:srgbClr val="000000">
                <a:alpha val="50000"/>
              </a:srgbClr>
            </a:outerShdw>
          </a:effectLst>
        </p:spPr>
      </p:pic>
      <p:pic>
        <p:nvPicPr>
          <p:cNvPr id="109" name="Google Shape;109;p3"/>
          <p:cNvPicPr preferRelativeResize="0"/>
          <p:nvPr/>
        </p:nvPicPr>
        <p:blipFill>
          <a:blip r:embed="rId12">
            <a:alphaModFix/>
          </a:blip>
          <a:stretch>
            <a:fillRect/>
          </a:stretch>
        </p:blipFill>
        <p:spPr>
          <a:xfrm>
            <a:off x="4676491" y="3306613"/>
            <a:ext cx="1341845" cy="1002899"/>
          </a:xfrm>
          <a:prstGeom prst="rect">
            <a:avLst/>
          </a:prstGeom>
          <a:noFill/>
          <a:ln>
            <a:noFill/>
          </a:ln>
          <a:effectLst>
            <a:outerShdw blurRad="100013" rotWithShape="0" algn="bl" dir="5400000" dist="28575">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g753cce624c_0_165"/>
          <p:cNvSpPr txBox="1"/>
          <p:nvPr>
            <p:ph type="title"/>
          </p:nvPr>
        </p:nvSpPr>
        <p:spPr>
          <a:xfrm>
            <a:off x="446286" y="297496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sz="3600">
                <a:latin typeface="Times New Roman"/>
                <a:ea typeface="Times New Roman"/>
                <a:cs typeface="Times New Roman"/>
                <a:sym typeface="Times New Roman"/>
              </a:rPr>
              <a:t>Backup slides</a:t>
            </a:r>
            <a:endParaRPr sz="3600">
              <a:latin typeface="Times New Roman"/>
              <a:ea typeface="Times New Roman"/>
              <a:cs typeface="Times New Roman"/>
              <a:sym typeface="Times New Roman"/>
            </a:endParaRPr>
          </a:p>
        </p:txBody>
      </p:sp>
      <p:sp>
        <p:nvSpPr>
          <p:cNvPr id="116" name="Google Shape;116;g753cce624c_0_165"/>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g753cce624c_0_7"/>
          <p:cNvSpPr txBox="1"/>
          <p:nvPr>
            <p:ph type="title"/>
          </p:nvPr>
        </p:nvSpPr>
        <p:spPr>
          <a:xfrm>
            <a:off x="552686" y="536110"/>
            <a:ext cx="8229600" cy="90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3200"/>
              <a:buNone/>
            </a:pPr>
            <a:r>
              <a:rPr lang="en-US">
                <a:latin typeface="Times New Roman"/>
                <a:ea typeface="Times New Roman"/>
                <a:cs typeface="Times New Roman"/>
                <a:sym typeface="Times New Roman"/>
              </a:rPr>
              <a:t>1.2 System Block Diagram</a:t>
            </a:r>
            <a:endParaRPr>
              <a:latin typeface="Times New Roman"/>
              <a:ea typeface="Times New Roman"/>
              <a:cs typeface="Times New Roman"/>
              <a:sym typeface="Times New Roman"/>
            </a:endParaRPr>
          </a:p>
        </p:txBody>
      </p:sp>
      <p:sp>
        <p:nvSpPr>
          <p:cNvPr id="123" name="Google Shape;123;g753cce624c_0_7"/>
          <p:cNvSpPr txBox="1"/>
          <p:nvPr>
            <p:ph idx="12" type="sldNum"/>
          </p:nvPr>
        </p:nvSpPr>
        <p:spPr>
          <a:xfrm>
            <a:off x="4361576" y="6558724"/>
            <a:ext cx="3990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24" name="Google Shape;124;g753cce624c_0_7"/>
          <p:cNvSpPr txBox="1"/>
          <p:nvPr/>
        </p:nvSpPr>
        <p:spPr>
          <a:xfrm>
            <a:off x="714925" y="5853201"/>
            <a:ext cx="7692300" cy="676800"/>
          </a:xfrm>
          <a:prstGeom prst="rect">
            <a:avLst/>
          </a:prstGeom>
          <a:solidFill>
            <a:srgbClr val="B7CCE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We understand the interaction between the different components of the SDNS.</a:t>
            </a:r>
            <a:endParaRPr b="1" i="0" sz="1800" u="none" cap="none" strike="noStrike">
              <a:solidFill>
                <a:schemeClr val="dk1"/>
              </a:solidFill>
              <a:latin typeface="Times New Roman"/>
              <a:ea typeface="Times New Roman"/>
              <a:cs typeface="Times New Roman"/>
              <a:sym typeface="Times New Roman"/>
            </a:endParaRPr>
          </a:p>
        </p:txBody>
      </p:sp>
      <p:pic>
        <p:nvPicPr>
          <p:cNvPr id="125" name="Google Shape;125;g753cce624c_0_7"/>
          <p:cNvPicPr preferRelativeResize="0"/>
          <p:nvPr/>
        </p:nvPicPr>
        <p:blipFill rotWithShape="1">
          <a:blip r:embed="rId3">
            <a:alphaModFix/>
          </a:blip>
          <a:srcRect b="0" l="0" r="0" t="0"/>
          <a:stretch/>
        </p:blipFill>
        <p:spPr>
          <a:xfrm>
            <a:off x="1017775" y="1765238"/>
            <a:ext cx="7086600" cy="33275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g7fdccccc95_1_0"/>
          <p:cNvPicPr preferRelativeResize="0"/>
          <p:nvPr/>
        </p:nvPicPr>
        <p:blipFill rotWithShape="1">
          <a:blip r:embed="rId3">
            <a:alphaModFix/>
          </a:blip>
          <a:srcRect b="0" l="0" r="0" t="0"/>
          <a:stretch/>
        </p:blipFill>
        <p:spPr>
          <a:xfrm>
            <a:off x="4874475" y="1030400"/>
            <a:ext cx="3683528" cy="5156899"/>
          </a:xfrm>
          <a:prstGeom prst="rect">
            <a:avLst/>
          </a:prstGeom>
          <a:noFill/>
          <a:ln>
            <a:noFill/>
          </a:ln>
        </p:spPr>
      </p:pic>
      <p:pic>
        <p:nvPicPr>
          <p:cNvPr id="132" name="Google Shape;132;g7fdccccc95_1_0"/>
          <p:cNvPicPr preferRelativeResize="0"/>
          <p:nvPr/>
        </p:nvPicPr>
        <p:blipFill rotWithShape="1">
          <a:blip r:embed="rId4">
            <a:alphaModFix/>
          </a:blip>
          <a:srcRect b="0" l="0" r="0" t="0"/>
          <a:stretch/>
        </p:blipFill>
        <p:spPr>
          <a:xfrm>
            <a:off x="454950" y="1030400"/>
            <a:ext cx="4305624" cy="4998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g753cce624c_1_0"/>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Seizure Detection Algorithm</a:t>
            </a:r>
            <a:endParaRPr/>
          </a:p>
        </p:txBody>
      </p:sp>
      <p:sp>
        <p:nvSpPr>
          <p:cNvPr id="139" name="Google Shape;139;g753cce624c_1_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40" name="Google Shape;140;g753cce624c_1_0"/>
          <p:cNvPicPr preferRelativeResize="0"/>
          <p:nvPr/>
        </p:nvPicPr>
        <p:blipFill rotWithShape="1">
          <a:blip r:embed="rId3">
            <a:alphaModFix/>
          </a:blip>
          <a:srcRect b="0" l="0" r="0" t="0"/>
          <a:stretch/>
        </p:blipFill>
        <p:spPr>
          <a:xfrm>
            <a:off x="262200" y="1987737"/>
            <a:ext cx="6095151" cy="3626725"/>
          </a:xfrm>
          <a:prstGeom prst="rect">
            <a:avLst/>
          </a:prstGeom>
          <a:noFill/>
          <a:ln>
            <a:noFill/>
          </a:ln>
        </p:spPr>
      </p:pic>
      <p:pic>
        <p:nvPicPr>
          <p:cNvPr id="141" name="Google Shape;141;g753cce624c_1_0"/>
          <p:cNvPicPr preferRelativeResize="0"/>
          <p:nvPr/>
        </p:nvPicPr>
        <p:blipFill rotWithShape="1">
          <a:blip r:embed="rId4">
            <a:alphaModFix/>
          </a:blip>
          <a:srcRect b="0" l="0" r="0" t="0"/>
          <a:stretch/>
        </p:blipFill>
        <p:spPr>
          <a:xfrm>
            <a:off x="6357341" y="1987725"/>
            <a:ext cx="2590536" cy="3626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g753cce624c_1_31"/>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Motion Detection Algorithm</a:t>
            </a:r>
            <a:endParaRPr/>
          </a:p>
        </p:txBody>
      </p:sp>
      <p:sp>
        <p:nvSpPr>
          <p:cNvPr id="148" name="Google Shape;148;g753cce624c_1_31"/>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49" name="Google Shape;149;g753cce624c_1_31"/>
          <p:cNvPicPr preferRelativeResize="0"/>
          <p:nvPr/>
        </p:nvPicPr>
        <p:blipFill>
          <a:blip r:embed="rId3">
            <a:alphaModFix/>
          </a:blip>
          <a:stretch>
            <a:fillRect/>
          </a:stretch>
        </p:blipFill>
        <p:spPr>
          <a:xfrm>
            <a:off x="0" y="1861696"/>
            <a:ext cx="5749375" cy="4279541"/>
          </a:xfrm>
          <a:prstGeom prst="rect">
            <a:avLst/>
          </a:prstGeom>
          <a:noFill/>
          <a:ln>
            <a:noFill/>
          </a:ln>
        </p:spPr>
      </p:pic>
      <p:pic>
        <p:nvPicPr>
          <p:cNvPr id="150" name="Google Shape;150;g753cce624c_1_31"/>
          <p:cNvPicPr preferRelativeResize="0"/>
          <p:nvPr/>
        </p:nvPicPr>
        <p:blipFill>
          <a:blip r:embed="rId4">
            <a:alphaModFix/>
          </a:blip>
          <a:stretch>
            <a:fillRect/>
          </a:stretch>
        </p:blipFill>
        <p:spPr>
          <a:xfrm>
            <a:off x="5225740" y="2271825"/>
            <a:ext cx="3842061" cy="27443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g753cce624c_1_7"/>
          <p:cNvPicPr preferRelativeResize="0"/>
          <p:nvPr/>
        </p:nvPicPr>
        <p:blipFill rotWithShape="1">
          <a:blip r:embed="rId3">
            <a:alphaModFix/>
          </a:blip>
          <a:srcRect b="0" l="0" r="0" t="0"/>
          <a:stretch/>
        </p:blipFill>
        <p:spPr>
          <a:xfrm>
            <a:off x="1009763" y="1306425"/>
            <a:ext cx="7124463" cy="2466175"/>
          </a:xfrm>
          <a:prstGeom prst="rect">
            <a:avLst/>
          </a:prstGeom>
          <a:noFill/>
          <a:ln>
            <a:noFill/>
          </a:ln>
        </p:spPr>
      </p:pic>
      <p:sp>
        <p:nvSpPr>
          <p:cNvPr id="157" name="Google Shape;157;g753cce624c_1_7"/>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Software diagrams</a:t>
            </a:r>
            <a:endParaRPr/>
          </a:p>
        </p:txBody>
      </p:sp>
      <p:sp>
        <p:nvSpPr>
          <p:cNvPr id="158" name="Google Shape;158;g753cce624c_1_7"/>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59" name="Google Shape;159;g753cce624c_1_7"/>
          <p:cNvPicPr preferRelativeResize="0"/>
          <p:nvPr/>
        </p:nvPicPr>
        <p:blipFill>
          <a:blip r:embed="rId4">
            <a:alphaModFix/>
          </a:blip>
          <a:stretch>
            <a:fillRect/>
          </a:stretch>
        </p:blipFill>
        <p:spPr>
          <a:xfrm>
            <a:off x="1235151" y="3696400"/>
            <a:ext cx="6387900" cy="286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g76e512381c_1_0"/>
          <p:cNvPicPr preferRelativeResize="0"/>
          <p:nvPr/>
        </p:nvPicPr>
        <p:blipFill>
          <a:blip r:embed="rId3">
            <a:alphaModFix/>
          </a:blip>
          <a:stretch>
            <a:fillRect/>
          </a:stretch>
        </p:blipFill>
        <p:spPr>
          <a:xfrm>
            <a:off x="332450" y="1645663"/>
            <a:ext cx="8457248" cy="4913051"/>
          </a:xfrm>
          <a:prstGeom prst="rect">
            <a:avLst/>
          </a:prstGeom>
          <a:noFill/>
          <a:ln>
            <a:noFill/>
          </a:ln>
        </p:spPr>
      </p:pic>
      <p:sp>
        <p:nvSpPr>
          <p:cNvPr id="166" name="Google Shape;166;g76e512381c_1_0"/>
          <p:cNvSpPr txBox="1"/>
          <p:nvPr>
            <p:ph type="title"/>
          </p:nvPr>
        </p:nvSpPr>
        <p:spPr>
          <a:xfrm>
            <a:off x="552686" y="536110"/>
            <a:ext cx="8229600" cy="908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MVP vs Final System</a:t>
            </a:r>
            <a:endParaRPr/>
          </a:p>
        </p:txBody>
      </p:sp>
      <p:sp>
        <p:nvSpPr>
          <p:cNvPr id="167" name="Google Shape;167;g76e512381c_1_0"/>
          <p:cNvSpPr txBox="1"/>
          <p:nvPr>
            <p:ph idx="1" type="body"/>
          </p:nvPr>
        </p:nvSpPr>
        <p:spPr>
          <a:xfrm>
            <a:off x="752800" y="1353826"/>
            <a:ext cx="8228100" cy="653100"/>
          </a:xfrm>
          <a:prstGeom prst="rect">
            <a:avLst/>
          </a:prstGeom>
        </p:spPr>
        <p:txBody>
          <a:bodyPr anchorCtr="0" anchor="t" bIns="45700" lIns="91425" spcFirstLastPara="1" rIns="91425" wrap="square" tIns="45700">
            <a:noAutofit/>
          </a:bodyPr>
          <a:lstStyle/>
          <a:p>
            <a:pPr indent="457200" lvl="0" marL="1371600" rtl="0" algn="l">
              <a:spcBef>
                <a:spcPts val="560"/>
              </a:spcBef>
              <a:spcAft>
                <a:spcPts val="0"/>
              </a:spcAft>
              <a:buNone/>
            </a:pPr>
            <a:r>
              <a:rPr lang="en-US"/>
              <a:t>MVP			Final (as-built) system</a:t>
            </a:r>
            <a:endParaRPr sz="2200"/>
          </a:p>
        </p:txBody>
      </p:sp>
      <p:sp>
        <p:nvSpPr>
          <p:cNvPr id="168" name="Google Shape;168;g76e512381c_1_0"/>
          <p:cNvSpPr txBox="1"/>
          <p:nvPr>
            <p:ph idx="12" type="sldNum"/>
          </p:nvPr>
        </p:nvSpPr>
        <p:spPr>
          <a:xfrm>
            <a:off x="4361576" y="6558724"/>
            <a:ext cx="3990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69" name="Google Shape;169;g76e512381c_1_0"/>
          <p:cNvSpPr txBox="1"/>
          <p:nvPr/>
        </p:nvSpPr>
        <p:spPr>
          <a:xfrm>
            <a:off x="1515125" y="2870800"/>
            <a:ext cx="2485500" cy="3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Verdana"/>
                <a:ea typeface="Verdana"/>
                <a:cs typeface="Verdana"/>
                <a:sym typeface="Verdana"/>
              </a:rPr>
              <a:t>Performs</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data collection</a:t>
            </a:r>
            <a:endParaRPr sz="1600">
              <a:latin typeface="Verdana"/>
              <a:ea typeface="Verdana"/>
              <a:cs typeface="Verdana"/>
              <a:sym typeface="Verdana"/>
            </a:endParaRPr>
          </a:p>
          <a:p>
            <a:pPr indent="0" lvl="0" marL="0" rtl="0" algn="l">
              <a:spcBef>
                <a:spcPts val="0"/>
              </a:spcBef>
              <a:spcAft>
                <a:spcPts val="0"/>
              </a:spcAft>
              <a:buNone/>
            </a:pPr>
            <a:r>
              <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Motion detection</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algorithm used</a:t>
            </a:r>
            <a:endParaRPr sz="1600">
              <a:latin typeface="Verdana"/>
              <a:ea typeface="Verdana"/>
              <a:cs typeface="Verdana"/>
              <a:sym typeface="Verdana"/>
            </a:endParaRPr>
          </a:p>
          <a:p>
            <a:pPr indent="0" lvl="0" marL="0" rtl="0" algn="l">
              <a:spcBef>
                <a:spcPts val="0"/>
              </a:spcBef>
              <a:spcAft>
                <a:spcPts val="0"/>
              </a:spcAft>
              <a:buNone/>
            </a:pPr>
            <a:r>
              <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5 systems set up</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(3 in Colombian</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hospital, 2 in USA)</a:t>
            </a:r>
            <a:endParaRPr sz="1600">
              <a:latin typeface="Verdana"/>
              <a:ea typeface="Verdana"/>
              <a:cs typeface="Verdana"/>
              <a:sym typeface="Verdana"/>
            </a:endParaRPr>
          </a:p>
        </p:txBody>
      </p:sp>
      <p:sp>
        <p:nvSpPr>
          <p:cNvPr id="170" name="Google Shape;170;g76e512381c_1_0"/>
          <p:cNvSpPr txBox="1"/>
          <p:nvPr/>
        </p:nvSpPr>
        <p:spPr>
          <a:xfrm>
            <a:off x="5603350" y="2870800"/>
            <a:ext cx="2485500" cy="3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Verdana"/>
                <a:ea typeface="Verdana"/>
                <a:cs typeface="Verdana"/>
                <a:sym typeface="Verdana"/>
              </a:rPr>
              <a:t>Performs</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seizure detection</a:t>
            </a:r>
            <a:endParaRPr sz="1600">
              <a:latin typeface="Verdana"/>
              <a:ea typeface="Verdana"/>
              <a:cs typeface="Verdana"/>
              <a:sym typeface="Verdana"/>
            </a:endParaRPr>
          </a:p>
          <a:p>
            <a:pPr indent="0" lvl="0" marL="0" rtl="0" algn="l">
              <a:spcBef>
                <a:spcPts val="0"/>
              </a:spcBef>
              <a:spcAft>
                <a:spcPts val="0"/>
              </a:spcAft>
              <a:buNone/>
            </a:pPr>
            <a:r>
              <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Seizure detection</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algorithm used</a:t>
            </a:r>
            <a:endParaRPr sz="1600">
              <a:latin typeface="Verdana"/>
              <a:ea typeface="Verdana"/>
              <a:cs typeface="Verdana"/>
              <a:sym typeface="Verdana"/>
            </a:endParaRPr>
          </a:p>
          <a:p>
            <a:pPr indent="0" lvl="0" marL="0" rtl="0" algn="l">
              <a:spcBef>
                <a:spcPts val="0"/>
              </a:spcBef>
              <a:spcAft>
                <a:spcPts val="0"/>
              </a:spcAft>
              <a:buNone/>
            </a:pPr>
            <a:r>
              <a:rPr lang="en-US" sz="1600">
                <a:latin typeface="Verdana"/>
                <a:ea typeface="Verdana"/>
                <a:cs typeface="Verdana"/>
                <a:sym typeface="Verdana"/>
              </a:rPr>
              <a:t>(spectral analysis)</a:t>
            </a:r>
            <a:endParaRPr sz="1600">
              <a:latin typeface="Verdana"/>
              <a:ea typeface="Verdana"/>
              <a:cs typeface="Verdana"/>
              <a:sym typeface="Verdana"/>
            </a:endParaRPr>
          </a:p>
          <a:p>
            <a:pPr indent="0" lvl="0" marL="0" rtl="0" algn="l">
              <a:spcBef>
                <a:spcPts val="0"/>
              </a:spcBef>
              <a:spcAft>
                <a:spcPts val="0"/>
              </a:spcAft>
              <a:buNone/>
            </a:pPr>
            <a:r>
              <a:t/>
            </a:r>
            <a:endParaRPr sz="1600">
              <a:latin typeface="Verdana"/>
              <a:ea typeface="Verdana"/>
              <a:cs typeface="Verdana"/>
              <a:sym typeface="Verdana"/>
            </a:endParaRPr>
          </a:p>
          <a:p>
            <a:pPr indent="0" lvl="0" marL="0" rtl="0" algn="l">
              <a:spcBef>
                <a:spcPts val="0"/>
              </a:spcBef>
              <a:spcAft>
                <a:spcPts val="0"/>
              </a:spcAft>
              <a:buNone/>
            </a:pPr>
            <a:r>
              <a:t/>
            </a:r>
            <a:endParaRPr sz="1600">
              <a:latin typeface="Verdana"/>
              <a:ea typeface="Verdana"/>
              <a:cs typeface="Verdana"/>
              <a:sym typeface="Verdana"/>
            </a:endParaRPr>
          </a:p>
        </p:txBody>
      </p:sp>
      <p:sp>
        <p:nvSpPr>
          <p:cNvPr id="171" name="Google Shape;171;g76e512381c_1_0"/>
          <p:cNvSpPr txBox="1"/>
          <p:nvPr/>
        </p:nvSpPr>
        <p:spPr>
          <a:xfrm>
            <a:off x="3265150" y="2651225"/>
            <a:ext cx="2485500" cy="39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latin typeface="Verdana"/>
              <a:ea typeface="Verdana"/>
              <a:cs typeface="Verdana"/>
              <a:sym typeface="Verdana"/>
            </a:endParaRPr>
          </a:p>
          <a:p>
            <a:pPr indent="0" lvl="0" marL="0" rtl="0" algn="ctr">
              <a:spcBef>
                <a:spcPts val="0"/>
              </a:spcBef>
              <a:spcAft>
                <a:spcPts val="0"/>
              </a:spcAft>
              <a:buNone/>
            </a:pPr>
            <a:r>
              <a:rPr lang="en-US" sz="1600">
                <a:latin typeface="Verdana"/>
                <a:ea typeface="Verdana"/>
                <a:cs typeface="Verdana"/>
                <a:sym typeface="Verdana"/>
              </a:rPr>
              <a:t>Same</a:t>
            </a:r>
            <a:endParaRPr sz="1600">
              <a:latin typeface="Verdana"/>
              <a:ea typeface="Verdana"/>
              <a:cs typeface="Verdana"/>
              <a:sym typeface="Verdana"/>
            </a:endParaRPr>
          </a:p>
          <a:p>
            <a:pPr indent="0" lvl="0" marL="0" rtl="0" algn="ctr">
              <a:spcBef>
                <a:spcPts val="0"/>
              </a:spcBef>
              <a:spcAft>
                <a:spcPts val="0"/>
              </a:spcAft>
              <a:buNone/>
            </a:pPr>
            <a:r>
              <a:rPr lang="en-US" sz="1600">
                <a:latin typeface="Verdana"/>
                <a:ea typeface="Verdana"/>
                <a:cs typeface="Verdana"/>
                <a:sym typeface="Verdana"/>
              </a:rPr>
              <a:t>hardware setup</a:t>
            </a:r>
            <a:endParaRPr sz="1600">
              <a:latin typeface="Verdana"/>
              <a:ea typeface="Verdana"/>
              <a:cs typeface="Verdana"/>
              <a:sym typeface="Verdana"/>
            </a:endParaRPr>
          </a:p>
          <a:p>
            <a:pPr indent="0" lvl="0" marL="0" rtl="0" algn="ctr">
              <a:spcBef>
                <a:spcPts val="0"/>
              </a:spcBef>
              <a:spcAft>
                <a:spcPts val="0"/>
              </a:spcAft>
              <a:buNone/>
            </a:pPr>
            <a:r>
              <a:t/>
            </a:r>
            <a:endParaRPr sz="1600">
              <a:latin typeface="Verdana"/>
              <a:ea typeface="Verdana"/>
              <a:cs typeface="Verdana"/>
              <a:sym typeface="Verdana"/>
            </a:endParaRPr>
          </a:p>
          <a:p>
            <a:pPr indent="0" lvl="0" marL="0" rtl="0" algn="ctr">
              <a:spcBef>
                <a:spcPts val="0"/>
              </a:spcBef>
              <a:spcAft>
                <a:spcPts val="0"/>
              </a:spcAft>
              <a:buClr>
                <a:schemeClr val="dk1"/>
              </a:buClr>
              <a:buSzPts val="1100"/>
              <a:buFont typeface="Arial"/>
              <a:buNone/>
            </a:pPr>
            <a:r>
              <a:rPr lang="en-US" sz="1600">
                <a:solidFill>
                  <a:schemeClr val="dk1"/>
                </a:solidFill>
                <a:latin typeface="Verdana"/>
                <a:ea typeface="Verdana"/>
                <a:cs typeface="Verdana"/>
                <a:sym typeface="Verdana"/>
              </a:rPr>
              <a:t>Both have realtime</a:t>
            </a:r>
            <a:endParaRPr sz="1600">
              <a:solidFill>
                <a:schemeClr val="dk1"/>
              </a:solidFill>
              <a:latin typeface="Verdana"/>
              <a:ea typeface="Verdana"/>
              <a:cs typeface="Verdana"/>
              <a:sym typeface="Verdana"/>
            </a:endParaRPr>
          </a:p>
          <a:p>
            <a:pPr indent="0" lvl="0" marL="0" rtl="0" algn="ctr">
              <a:spcBef>
                <a:spcPts val="0"/>
              </a:spcBef>
              <a:spcAft>
                <a:spcPts val="0"/>
              </a:spcAft>
              <a:buClr>
                <a:schemeClr val="dk1"/>
              </a:buClr>
              <a:buSzPts val="1100"/>
              <a:buFont typeface="Arial"/>
              <a:buNone/>
            </a:pPr>
            <a:r>
              <a:rPr lang="en-US" sz="1600">
                <a:solidFill>
                  <a:schemeClr val="dk1"/>
                </a:solidFill>
                <a:latin typeface="Verdana"/>
                <a:ea typeface="Verdana"/>
                <a:cs typeface="Verdana"/>
                <a:sym typeface="Verdana"/>
              </a:rPr>
              <a:t>functionality</a:t>
            </a:r>
            <a:endParaRPr sz="1600">
              <a:solidFill>
                <a:schemeClr val="dk1"/>
              </a:solidFill>
              <a:latin typeface="Verdana"/>
              <a:ea typeface="Verdana"/>
              <a:cs typeface="Verdana"/>
              <a:sym typeface="Verdana"/>
            </a:endParaRPr>
          </a:p>
          <a:p>
            <a:pPr indent="0" lvl="0" marL="0" rtl="0" algn="ctr">
              <a:spcBef>
                <a:spcPts val="0"/>
              </a:spcBef>
              <a:spcAft>
                <a:spcPts val="0"/>
              </a:spcAft>
              <a:buNone/>
            </a:pPr>
            <a:r>
              <a:rPr lang="en-US" sz="1600">
                <a:solidFill>
                  <a:schemeClr val="dk1"/>
                </a:solidFill>
                <a:latin typeface="Verdana"/>
                <a:ea typeface="Verdana"/>
                <a:cs typeface="Verdana"/>
                <a:sym typeface="Verdana"/>
              </a:rPr>
              <a:t>on Mini PC</a:t>
            </a:r>
            <a:endParaRPr sz="160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2015-11-17T15:16:46Z</dcterms:created>
  <dc:creator>DLN</dc:creator>
</cp:coreProperties>
</file>